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879" r:id="rId2"/>
    <p:sldId id="863" r:id="rId3"/>
    <p:sldId id="857" r:id="rId4"/>
    <p:sldId id="870" r:id="rId5"/>
    <p:sldId id="869" r:id="rId6"/>
    <p:sldId id="872" r:id="rId7"/>
    <p:sldId id="873" r:id="rId8"/>
    <p:sldId id="874" r:id="rId9"/>
    <p:sldId id="871" r:id="rId10"/>
    <p:sldId id="878" r:id="rId11"/>
    <p:sldId id="256" r:id="rId12"/>
    <p:sldId id="877" r:id="rId13"/>
    <p:sldId id="883" r:id="rId14"/>
    <p:sldId id="862" r:id="rId15"/>
    <p:sldId id="867" r:id="rId16"/>
    <p:sldId id="868" r:id="rId17"/>
    <p:sldId id="864" r:id="rId18"/>
  </p:sldIdLst>
  <p:sldSz cx="9144000" cy="5143500" type="screen16x9"/>
  <p:notesSz cx="9998075" cy="6865938"/>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9999"/>
    <a:srgbClr val="FF9966"/>
    <a:srgbClr val="4F81BD"/>
    <a:srgbClr val="FFCCFF"/>
    <a:srgbClr val="00FFFF"/>
    <a:srgbClr val="CC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67" autoAdjust="0"/>
    <p:restoredTop sz="94690" autoAdjust="0"/>
  </p:normalViewPr>
  <p:slideViewPr>
    <p:cSldViewPr>
      <p:cViewPr varScale="1">
        <p:scale>
          <a:sx n="148" d="100"/>
          <a:sy n="148" d="100"/>
        </p:scale>
        <p:origin x="288" y="12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4332661" cy="341534"/>
          </a:xfrm>
          <a:prstGeom prst="rect">
            <a:avLst/>
          </a:prstGeom>
        </p:spPr>
        <p:txBody>
          <a:bodyPr vert="horz" lIns="96628" tIns="48314" rIns="96628" bIns="48314" rtlCol="0"/>
          <a:lstStyle>
            <a:lvl1pPr algn="l" eaLnBrk="1" fontAlgn="auto" hangingPunct="1">
              <a:spcBef>
                <a:spcPts val="0"/>
              </a:spcBef>
              <a:spcAft>
                <a:spcPts val="0"/>
              </a:spcAft>
              <a:defRPr sz="1300">
                <a:latin typeface="+mn-lt"/>
              </a:defRPr>
            </a:lvl1pPr>
          </a:lstStyle>
          <a:p>
            <a:pPr>
              <a:defRPr/>
            </a:pPr>
            <a:endParaRPr lang="de-CH" dirty="0"/>
          </a:p>
        </p:txBody>
      </p:sp>
      <p:sp>
        <p:nvSpPr>
          <p:cNvPr id="3" name="Datumsplatzhalter 2"/>
          <p:cNvSpPr>
            <a:spLocks noGrp="1"/>
          </p:cNvSpPr>
          <p:nvPr>
            <p:ph type="dt" sz="quarter" idx="1"/>
          </p:nvPr>
        </p:nvSpPr>
        <p:spPr>
          <a:xfrm>
            <a:off x="5662202" y="1"/>
            <a:ext cx="4334266" cy="341534"/>
          </a:xfrm>
          <a:prstGeom prst="rect">
            <a:avLst/>
          </a:prstGeom>
        </p:spPr>
        <p:txBody>
          <a:bodyPr vert="horz" lIns="96628" tIns="48314" rIns="96628" bIns="48314" rtlCol="0"/>
          <a:lstStyle>
            <a:lvl1pPr algn="r" eaLnBrk="1" fontAlgn="auto" hangingPunct="1">
              <a:spcBef>
                <a:spcPts val="0"/>
              </a:spcBef>
              <a:spcAft>
                <a:spcPts val="0"/>
              </a:spcAft>
              <a:defRPr sz="1300">
                <a:latin typeface="+mn-lt"/>
              </a:defRPr>
            </a:lvl1pPr>
          </a:lstStyle>
          <a:p>
            <a:pPr>
              <a:defRPr/>
            </a:pPr>
            <a:fld id="{4CD0DB8D-6EF1-4AC8-B76A-AD1329C44CE5}" type="datetimeFigureOut">
              <a:rPr lang="de-DE"/>
              <a:pPr>
                <a:defRPr/>
              </a:pPr>
              <a:t>18.04.2020</a:t>
            </a:fld>
            <a:endParaRPr lang="de-CH" dirty="0"/>
          </a:p>
        </p:txBody>
      </p:sp>
      <p:sp>
        <p:nvSpPr>
          <p:cNvPr id="4" name="Fußzeilenplatzhalter 3"/>
          <p:cNvSpPr>
            <a:spLocks noGrp="1"/>
          </p:cNvSpPr>
          <p:nvPr>
            <p:ph type="ftr" sz="quarter" idx="2"/>
          </p:nvPr>
        </p:nvSpPr>
        <p:spPr>
          <a:xfrm>
            <a:off x="3" y="6521203"/>
            <a:ext cx="4332661" cy="343136"/>
          </a:xfrm>
          <a:prstGeom prst="rect">
            <a:avLst/>
          </a:prstGeom>
        </p:spPr>
        <p:txBody>
          <a:bodyPr vert="horz" lIns="96628" tIns="48314" rIns="96628" bIns="48314" rtlCol="0" anchor="b"/>
          <a:lstStyle>
            <a:lvl1pPr algn="l" eaLnBrk="1" fontAlgn="auto" hangingPunct="1">
              <a:spcBef>
                <a:spcPts val="0"/>
              </a:spcBef>
              <a:spcAft>
                <a:spcPts val="0"/>
              </a:spcAft>
              <a:defRPr sz="1300">
                <a:latin typeface="+mn-lt"/>
              </a:defRPr>
            </a:lvl1pPr>
          </a:lstStyle>
          <a:p>
            <a:pPr>
              <a:defRPr/>
            </a:pPr>
            <a:endParaRPr lang="de-CH" dirty="0"/>
          </a:p>
        </p:txBody>
      </p:sp>
      <p:sp>
        <p:nvSpPr>
          <p:cNvPr id="5" name="Foliennummernplatzhalter 4"/>
          <p:cNvSpPr>
            <a:spLocks noGrp="1"/>
          </p:cNvSpPr>
          <p:nvPr>
            <p:ph type="sldNum" sz="quarter" idx="3"/>
          </p:nvPr>
        </p:nvSpPr>
        <p:spPr>
          <a:xfrm>
            <a:off x="5662202" y="6521203"/>
            <a:ext cx="4334266" cy="343136"/>
          </a:xfrm>
          <a:prstGeom prst="rect">
            <a:avLst/>
          </a:prstGeom>
        </p:spPr>
        <p:txBody>
          <a:bodyPr vert="horz" wrap="square" lIns="96628" tIns="48314" rIns="96628" bIns="48314"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01C5C0CB-DBFA-4587-8B30-C57ADA47F624}" type="slidenum">
              <a:rPr lang="de-CH" altLang="de-DE"/>
              <a:pPr>
                <a:defRPr/>
              </a:pPr>
              <a:t>‹Nr.›</a:t>
            </a:fld>
            <a:endParaRPr lang="de-CH" altLang="de-DE" dirty="0"/>
          </a:p>
        </p:txBody>
      </p:sp>
    </p:spTree>
    <p:extLst>
      <p:ext uri="{BB962C8B-B14F-4D97-AF65-F5344CB8AC3E}">
        <p14:creationId xmlns:p14="http://schemas.microsoft.com/office/powerpoint/2010/main" val="478775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3" y="1"/>
            <a:ext cx="4332661" cy="341534"/>
          </a:xfrm>
          <a:prstGeom prst="rect">
            <a:avLst/>
          </a:prstGeom>
          <a:noFill/>
          <a:ln w="9525">
            <a:noFill/>
            <a:miter lim="800000"/>
            <a:headEnd/>
            <a:tailEnd/>
          </a:ln>
          <a:effectLst/>
        </p:spPr>
        <p:txBody>
          <a:bodyPr vert="horz" wrap="square" lIns="96628" tIns="48314" rIns="96628" bIns="48314" numCol="1" anchor="t" anchorCtr="0" compatLnSpc="1">
            <a:prstTxWarp prst="textNoShape">
              <a:avLst/>
            </a:prstTxWarp>
          </a:bodyPr>
          <a:lstStyle>
            <a:lvl1pPr eaLnBrk="0" hangingPunct="0">
              <a:defRPr sz="1300">
                <a:latin typeface="Arial" charset="0"/>
              </a:defRPr>
            </a:lvl1pPr>
          </a:lstStyle>
          <a:p>
            <a:pPr>
              <a:defRPr/>
            </a:pPr>
            <a:endParaRPr lang="de-CH" dirty="0"/>
          </a:p>
        </p:txBody>
      </p:sp>
      <p:sp>
        <p:nvSpPr>
          <p:cNvPr id="70659" name="Rectangle 3"/>
          <p:cNvSpPr>
            <a:spLocks noGrp="1" noChangeArrowheads="1"/>
          </p:cNvSpPr>
          <p:nvPr>
            <p:ph type="dt" idx="1"/>
          </p:nvPr>
        </p:nvSpPr>
        <p:spPr bwMode="auto">
          <a:xfrm>
            <a:off x="5662202" y="1"/>
            <a:ext cx="4334266" cy="341534"/>
          </a:xfrm>
          <a:prstGeom prst="rect">
            <a:avLst/>
          </a:prstGeom>
          <a:noFill/>
          <a:ln w="9525">
            <a:noFill/>
            <a:miter lim="800000"/>
            <a:headEnd/>
            <a:tailEnd/>
          </a:ln>
          <a:effectLst/>
        </p:spPr>
        <p:txBody>
          <a:bodyPr vert="horz" wrap="square" lIns="96628" tIns="48314" rIns="96628" bIns="48314" numCol="1" anchor="t" anchorCtr="0" compatLnSpc="1">
            <a:prstTxWarp prst="textNoShape">
              <a:avLst/>
            </a:prstTxWarp>
          </a:bodyPr>
          <a:lstStyle>
            <a:lvl1pPr algn="r" eaLnBrk="0" hangingPunct="0">
              <a:defRPr sz="1300">
                <a:latin typeface="Arial" charset="0"/>
              </a:defRPr>
            </a:lvl1pPr>
          </a:lstStyle>
          <a:p>
            <a:pPr>
              <a:defRPr/>
            </a:pPr>
            <a:fld id="{CEF1EAD1-2236-4CC7-BE54-208740A9DE89}" type="datetimeFigureOut">
              <a:rPr lang="de-CH"/>
              <a:pPr>
                <a:defRPr/>
              </a:pPr>
              <a:t>18.04.2020</a:t>
            </a:fld>
            <a:endParaRPr lang="de-CH" dirty="0"/>
          </a:p>
        </p:txBody>
      </p:sp>
      <p:sp>
        <p:nvSpPr>
          <p:cNvPr id="2052" name="Rectangle 4"/>
          <p:cNvSpPr>
            <a:spLocks noGrp="1" noRot="1" noChangeAspect="1" noChangeArrowheads="1" noTextEdit="1"/>
          </p:cNvSpPr>
          <p:nvPr>
            <p:ph type="sldImg" idx="2"/>
          </p:nvPr>
        </p:nvSpPr>
        <p:spPr bwMode="auto">
          <a:xfrm>
            <a:off x="2714625" y="514350"/>
            <a:ext cx="4575175" cy="25749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61" name="Rectangle 5"/>
          <p:cNvSpPr>
            <a:spLocks noGrp="1" noChangeArrowheads="1"/>
          </p:cNvSpPr>
          <p:nvPr>
            <p:ph type="body" sz="quarter" idx="3"/>
          </p:nvPr>
        </p:nvSpPr>
        <p:spPr bwMode="auto">
          <a:xfrm>
            <a:off x="1001578" y="3261405"/>
            <a:ext cx="7998137" cy="3089833"/>
          </a:xfrm>
          <a:prstGeom prst="rect">
            <a:avLst/>
          </a:prstGeom>
          <a:noFill/>
          <a:ln w="9525">
            <a:noFill/>
            <a:miter lim="800000"/>
            <a:headEnd/>
            <a:tailEnd/>
          </a:ln>
          <a:effectLst/>
        </p:spPr>
        <p:txBody>
          <a:bodyPr vert="horz" wrap="square" lIns="96628" tIns="48314" rIns="96628" bIns="48314" numCol="1" anchor="t" anchorCtr="0" compatLnSpc="1">
            <a:prstTxWarp prst="textNoShape">
              <a:avLst/>
            </a:prstTxWarp>
          </a:bodyPr>
          <a:lstStyle/>
          <a:p>
            <a:pPr lvl="0"/>
            <a:r>
              <a:rPr lang="de-CH" noProof="0"/>
              <a:t>Textmasterformate durch Klicken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70662" name="Rectangle 6"/>
          <p:cNvSpPr>
            <a:spLocks noGrp="1" noChangeArrowheads="1"/>
          </p:cNvSpPr>
          <p:nvPr>
            <p:ph type="ftr" sz="quarter" idx="4"/>
          </p:nvPr>
        </p:nvSpPr>
        <p:spPr bwMode="auto">
          <a:xfrm>
            <a:off x="3" y="6521203"/>
            <a:ext cx="4332661" cy="343136"/>
          </a:xfrm>
          <a:prstGeom prst="rect">
            <a:avLst/>
          </a:prstGeom>
          <a:noFill/>
          <a:ln w="9525">
            <a:noFill/>
            <a:miter lim="800000"/>
            <a:headEnd/>
            <a:tailEnd/>
          </a:ln>
          <a:effectLst/>
        </p:spPr>
        <p:txBody>
          <a:bodyPr vert="horz" wrap="square" lIns="96628" tIns="48314" rIns="96628" bIns="48314" numCol="1" anchor="b" anchorCtr="0" compatLnSpc="1">
            <a:prstTxWarp prst="textNoShape">
              <a:avLst/>
            </a:prstTxWarp>
          </a:bodyPr>
          <a:lstStyle>
            <a:lvl1pPr eaLnBrk="0" hangingPunct="0">
              <a:defRPr sz="1300">
                <a:latin typeface="Arial" charset="0"/>
              </a:defRPr>
            </a:lvl1pPr>
          </a:lstStyle>
          <a:p>
            <a:pPr>
              <a:defRPr/>
            </a:pPr>
            <a:endParaRPr lang="de-CH" dirty="0"/>
          </a:p>
        </p:txBody>
      </p:sp>
      <p:sp>
        <p:nvSpPr>
          <p:cNvPr id="70663" name="Rectangle 7"/>
          <p:cNvSpPr>
            <a:spLocks noGrp="1" noChangeArrowheads="1"/>
          </p:cNvSpPr>
          <p:nvPr>
            <p:ph type="sldNum" sz="quarter" idx="5"/>
          </p:nvPr>
        </p:nvSpPr>
        <p:spPr bwMode="auto">
          <a:xfrm>
            <a:off x="5662202" y="6521203"/>
            <a:ext cx="4334266" cy="343136"/>
          </a:xfrm>
          <a:prstGeom prst="rect">
            <a:avLst/>
          </a:prstGeom>
          <a:noFill/>
          <a:ln w="9525">
            <a:noFill/>
            <a:miter lim="800000"/>
            <a:headEnd/>
            <a:tailEnd/>
          </a:ln>
          <a:effectLst/>
        </p:spPr>
        <p:txBody>
          <a:bodyPr vert="horz" wrap="square" lIns="96628" tIns="48314" rIns="96628" bIns="48314" numCol="1" anchor="b" anchorCtr="0" compatLnSpc="1">
            <a:prstTxWarp prst="textNoShape">
              <a:avLst/>
            </a:prstTxWarp>
          </a:bodyPr>
          <a:lstStyle>
            <a:lvl1pPr algn="r">
              <a:defRPr sz="1300"/>
            </a:lvl1pPr>
          </a:lstStyle>
          <a:p>
            <a:pPr>
              <a:defRPr/>
            </a:pPr>
            <a:fld id="{5B6A20A4-CBAB-4D20-8D39-3C8571CA637C}" type="slidenum">
              <a:rPr lang="de-CH" altLang="de-DE"/>
              <a:pPr>
                <a:defRPr/>
              </a:pPr>
              <a:t>‹Nr.›</a:t>
            </a:fld>
            <a:endParaRPr lang="de-CH" altLang="de-DE" dirty="0"/>
          </a:p>
        </p:txBody>
      </p:sp>
    </p:spTree>
    <p:extLst>
      <p:ext uri="{BB962C8B-B14F-4D97-AF65-F5344CB8AC3E}">
        <p14:creationId xmlns:p14="http://schemas.microsoft.com/office/powerpoint/2010/main" val="2451049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lvl1pPr>
              <a:defRPr/>
            </a:lvl1pPr>
          </a:lstStyle>
          <a:p>
            <a:pPr>
              <a:defRPr/>
            </a:pPr>
            <a:fld id="{434610F5-741D-4D4C-A590-094DC0530E61}" type="datetimeFigureOut">
              <a:rPr lang="de-DE"/>
              <a:pPr>
                <a:defRPr/>
              </a:pPr>
              <a:t>18.04.2020</a:t>
            </a:fld>
            <a:endParaRPr lang="de-CH" dirty="0"/>
          </a:p>
        </p:txBody>
      </p:sp>
      <p:sp>
        <p:nvSpPr>
          <p:cNvPr id="5" name="Fußzeilenplatzhalter 4"/>
          <p:cNvSpPr>
            <a:spLocks noGrp="1"/>
          </p:cNvSpPr>
          <p:nvPr>
            <p:ph type="ftr" sz="quarter" idx="11"/>
          </p:nvPr>
        </p:nvSpPr>
        <p:spPr/>
        <p:txBody>
          <a:bodyPr/>
          <a:lstStyle>
            <a:lvl1pPr>
              <a:defRPr/>
            </a:lvl1pPr>
          </a:lstStyle>
          <a:p>
            <a:pPr>
              <a:defRPr/>
            </a:pPr>
            <a:endParaRPr lang="de-CH" dirty="0"/>
          </a:p>
        </p:txBody>
      </p:sp>
      <p:sp>
        <p:nvSpPr>
          <p:cNvPr id="6" name="Foliennummernplatzhalter 5"/>
          <p:cNvSpPr>
            <a:spLocks noGrp="1"/>
          </p:cNvSpPr>
          <p:nvPr>
            <p:ph type="sldNum" sz="quarter" idx="12"/>
          </p:nvPr>
        </p:nvSpPr>
        <p:spPr/>
        <p:txBody>
          <a:bodyPr/>
          <a:lstStyle>
            <a:lvl1pPr>
              <a:defRPr/>
            </a:lvl1pPr>
          </a:lstStyle>
          <a:p>
            <a:pPr>
              <a:defRPr/>
            </a:pPr>
            <a:fld id="{799526A9-A200-48F1-B338-C357A7E999E0}" type="slidenum">
              <a:rPr lang="de-CH" altLang="de-DE"/>
              <a:pPr>
                <a:defRPr/>
              </a:pPr>
              <a:t>‹Nr.›</a:t>
            </a:fld>
            <a:endParaRPr lang="de-CH" altLang="de-DE" dirty="0"/>
          </a:p>
        </p:txBody>
      </p:sp>
    </p:spTree>
    <p:extLst>
      <p:ext uri="{BB962C8B-B14F-4D97-AF65-F5344CB8AC3E}">
        <p14:creationId xmlns:p14="http://schemas.microsoft.com/office/powerpoint/2010/main" val="309288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pPr>
              <a:defRPr/>
            </a:pPr>
            <a:fld id="{232090E9-5810-4926-9E1F-620A19B6248A}" type="datetimeFigureOut">
              <a:rPr lang="de-DE"/>
              <a:pPr>
                <a:defRPr/>
              </a:pPr>
              <a:t>18.04.2020</a:t>
            </a:fld>
            <a:endParaRPr lang="de-CH" dirty="0"/>
          </a:p>
        </p:txBody>
      </p:sp>
      <p:sp>
        <p:nvSpPr>
          <p:cNvPr id="5" name="Fußzeilenplatzhalter 4"/>
          <p:cNvSpPr>
            <a:spLocks noGrp="1"/>
          </p:cNvSpPr>
          <p:nvPr>
            <p:ph type="ftr" sz="quarter" idx="11"/>
          </p:nvPr>
        </p:nvSpPr>
        <p:spPr/>
        <p:txBody>
          <a:bodyPr/>
          <a:lstStyle>
            <a:lvl1pPr>
              <a:defRPr/>
            </a:lvl1pPr>
          </a:lstStyle>
          <a:p>
            <a:pPr>
              <a:defRPr/>
            </a:pPr>
            <a:endParaRPr lang="de-CH" dirty="0"/>
          </a:p>
        </p:txBody>
      </p:sp>
      <p:sp>
        <p:nvSpPr>
          <p:cNvPr id="6" name="Foliennummernplatzhalter 5"/>
          <p:cNvSpPr>
            <a:spLocks noGrp="1"/>
          </p:cNvSpPr>
          <p:nvPr>
            <p:ph type="sldNum" sz="quarter" idx="12"/>
          </p:nvPr>
        </p:nvSpPr>
        <p:spPr/>
        <p:txBody>
          <a:bodyPr/>
          <a:lstStyle>
            <a:lvl1pPr>
              <a:defRPr/>
            </a:lvl1pPr>
          </a:lstStyle>
          <a:p>
            <a:pPr>
              <a:defRPr/>
            </a:pPr>
            <a:fld id="{5873227A-7E9B-4ED8-B704-7333E762FF6C}" type="slidenum">
              <a:rPr lang="de-CH" altLang="de-DE"/>
              <a:pPr>
                <a:defRPr/>
              </a:pPr>
              <a:t>‹Nr.›</a:t>
            </a:fld>
            <a:endParaRPr lang="de-CH" altLang="de-DE" dirty="0"/>
          </a:p>
        </p:txBody>
      </p:sp>
    </p:spTree>
    <p:extLst>
      <p:ext uri="{BB962C8B-B14F-4D97-AF65-F5344CB8AC3E}">
        <p14:creationId xmlns:p14="http://schemas.microsoft.com/office/powerpoint/2010/main" val="21176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pPr>
              <a:defRPr/>
            </a:pPr>
            <a:fld id="{028AB232-9547-45EB-8500-51E1DF1A285B}" type="datetimeFigureOut">
              <a:rPr lang="de-DE"/>
              <a:pPr>
                <a:defRPr/>
              </a:pPr>
              <a:t>18.04.2020</a:t>
            </a:fld>
            <a:endParaRPr lang="de-CH" dirty="0"/>
          </a:p>
        </p:txBody>
      </p:sp>
      <p:sp>
        <p:nvSpPr>
          <p:cNvPr id="5" name="Fußzeilenplatzhalter 4"/>
          <p:cNvSpPr>
            <a:spLocks noGrp="1"/>
          </p:cNvSpPr>
          <p:nvPr>
            <p:ph type="ftr" sz="quarter" idx="11"/>
          </p:nvPr>
        </p:nvSpPr>
        <p:spPr/>
        <p:txBody>
          <a:bodyPr/>
          <a:lstStyle>
            <a:lvl1pPr>
              <a:defRPr/>
            </a:lvl1pPr>
          </a:lstStyle>
          <a:p>
            <a:pPr>
              <a:defRPr/>
            </a:pPr>
            <a:endParaRPr lang="de-CH" dirty="0"/>
          </a:p>
        </p:txBody>
      </p:sp>
      <p:sp>
        <p:nvSpPr>
          <p:cNvPr id="6" name="Foliennummernplatzhalter 5"/>
          <p:cNvSpPr>
            <a:spLocks noGrp="1"/>
          </p:cNvSpPr>
          <p:nvPr>
            <p:ph type="sldNum" sz="quarter" idx="12"/>
          </p:nvPr>
        </p:nvSpPr>
        <p:spPr/>
        <p:txBody>
          <a:bodyPr/>
          <a:lstStyle>
            <a:lvl1pPr>
              <a:defRPr/>
            </a:lvl1pPr>
          </a:lstStyle>
          <a:p>
            <a:pPr>
              <a:defRPr/>
            </a:pPr>
            <a:fld id="{66DAFD84-F21E-4B6B-92D9-8B023B20644E}" type="slidenum">
              <a:rPr lang="de-CH" altLang="de-DE"/>
              <a:pPr>
                <a:defRPr/>
              </a:pPr>
              <a:t>‹Nr.›</a:t>
            </a:fld>
            <a:endParaRPr lang="de-CH" altLang="de-DE" dirty="0"/>
          </a:p>
        </p:txBody>
      </p:sp>
    </p:spTree>
    <p:extLst>
      <p:ext uri="{BB962C8B-B14F-4D97-AF65-F5344CB8AC3E}">
        <p14:creationId xmlns:p14="http://schemas.microsoft.com/office/powerpoint/2010/main" val="364077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pPr>
              <a:defRPr/>
            </a:pPr>
            <a:fld id="{47838BBB-476B-4AF0-9A60-97A65147C4F6}" type="datetimeFigureOut">
              <a:rPr lang="de-DE"/>
              <a:pPr>
                <a:defRPr/>
              </a:pPr>
              <a:t>18.04.2020</a:t>
            </a:fld>
            <a:endParaRPr lang="de-CH" dirty="0"/>
          </a:p>
        </p:txBody>
      </p:sp>
      <p:sp>
        <p:nvSpPr>
          <p:cNvPr id="5" name="Fußzeilenplatzhalter 4"/>
          <p:cNvSpPr>
            <a:spLocks noGrp="1"/>
          </p:cNvSpPr>
          <p:nvPr>
            <p:ph type="ftr" sz="quarter" idx="11"/>
          </p:nvPr>
        </p:nvSpPr>
        <p:spPr/>
        <p:txBody>
          <a:bodyPr/>
          <a:lstStyle>
            <a:lvl1pPr>
              <a:defRPr/>
            </a:lvl1pPr>
          </a:lstStyle>
          <a:p>
            <a:pPr>
              <a:defRPr/>
            </a:pPr>
            <a:endParaRPr lang="de-CH" dirty="0"/>
          </a:p>
        </p:txBody>
      </p:sp>
      <p:sp>
        <p:nvSpPr>
          <p:cNvPr id="6" name="Foliennummernplatzhalter 5"/>
          <p:cNvSpPr>
            <a:spLocks noGrp="1"/>
          </p:cNvSpPr>
          <p:nvPr>
            <p:ph type="sldNum" sz="quarter" idx="12"/>
          </p:nvPr>
        </p:nvSpPr>
        <p:spPr/>
        <p:txBody>
          <a:bodyPr/>
          <a:lstStyle>
            <a:lvl1pPr>
              <a:defRPr/>
            </a:lvl1pPr>
          </a:lstStyle>
          <a:p>
            <a:pPr>
              <a:defRPr/>
            </a:pPr>
            <a:fld id="{FC5A6602-98A5-4E7D-87AD-972810926AB3}" type="slidenum">
              <a:rPr lang="de-CH" altLang="de-DE"/>
              <a:pPr>
                <a:defRPr/>
              </a:pPr>
              <a:t>‹Nr.›</a:t>
            </a:fld>
            <a:endParaRPr lang="de-CH" altLang="de-DE" dirty="0"/>
          </a:p>
        </p:txBody>
      </p:sp>
    </p:spTree>
    <p:extLst>
      <p:ext uri="{BB962C8B-B14F-4D97-AF65-F5344CB8AC3E}">
        <p14:creationId xmlns:p14="http://schemas.microsoft.com/office/powerpoint/2010/main" val="4023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1F6FA819-08CD-4B32-8ADD-0D173AB71A87}" type="datetimeFigureOut">
              <a:rPr lang="de-DE"/>
              <a:pPr>
                <a:defRPr/>
              </a:pPr>
              <a:t>18.04.2020</a:t>
            </a:fld>
            <a:endParaRPr lang="de-CH" dirty="0"/>
          </a:p>
        </p:txBody>
      </p:sp>
      <p:sp>
        <p:nvSpPr>
          <p:cNvPr id="5" name="Fußzeilenplatzhalter 4"/>
          <p:cNvSpPr>
            <a:spLocks noGrp="1"/>
          </p:cNvSpPr>
          <p:nvPr>
            <p:ph type="ftr" sz="quarter" idx="11"/>
          </p:nvPr>
        </p:nvSpPr>
        <p:spPr/>
        <p:txBody>
          <a:bodyPr/>
          <a:lstStyle>
            <a:lvl1pPr>
              <a:defRPr/>
            </a:lvl1pPr>
          </a:lstStyle>
          <a:p>
            <a:pPr>
              <a:defRPr/>
            </a:pPr>
            <a:endParaRPr lang="de-CH" dirty="0"/>
          </a:p>
        </p:txBody>
      </p:sp>
      <p:sp>
        <p:nvSpPr>
          <p:cNvPr id="6" name="Foliennummernplatzhalter 5"/>
          <p:cNvSpPr>
            <a:spLocks noGrp="1"/>
          </p:cNvSpPr>
          <p:nvPr>
            <p:ph type="sldNum" sz="quarter" idx="12"/>
          </p:nvPr>
        </p:nvSpPr>
        <p:spPr/>
        <p:txBody>
          <a:bodyPr/>
          <a:lstStyle>
            <a:lvl1pPr>
              <a:defRPr/>
            </a:lvl1pPr>
          </a:lstStyle>
          <a:p>
            <a:pPr>
              <a:defRPr/>
            </a:pPr>
            <a:fld id="{225F8C81-CC8F-40DF-B713-7BC3EFED9E9C}" type="slidenum">
              <a:rPr lang="de-CH" altLang="de-DE"/>
              <a:pPr>
                <a:defRPr/>
              </a:pPr>
              <a:t>‹Nr.›</a:t>
            </a:fld>
            <a:endParaRPr lang="de-CH" altLang="de-DE" dirty="0"/>
          </a:p>
        </p:txBody>
      </p:sp>
    </p:spTree>
    <p:extLst>
      <p:ext uri="{BB962C8B-B14F-4D97-AF65-F5344CB8AC3E}">
        <p14:creationId xmlns:p14="http://schemas.microsoft.com/office/powerpoint/2010/main" val="258620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3"/>
          <p:cNvSpPr>
            <a:spLocks noGrp="1"/>
          </p:cNvSpPr>
          <p:nvPr>
            <p:ph type="dt" sz="half" idx="10"/>
          </p:nvPr>
        </p:nvSpPr>
        <p:spPr/>
        <p:txBody>
          <a:bodyPr/>
          <a:lstStyle>
            <a:lvl1pPr>
              <a:defRPr/>
            </a:lvl1pPr>
          </a:lstStyle>
          <a:p>
            <a:pPr>
              <a:defRPr/>
            </a:pPr>
            <a:fld id="{F0A1B1EF-7302-4F6F-8D35-A81D78CBCB07}" type="datetimeFigureOut">
              <a:rPr lang="de-DE"/>
              <a:pPr>
                <a:defRPr/>
              </a:pPr>
              <a:t>18.04.2020</a:t>
            </a:fld>
            <a:endParaRPr lang="de-CH" dirty="0"/>
          </a:p>
        </p:txBody>
      </p:sp>
      <p:sp>
        <p:nvSpPr>
          <p:cNvPr id="6" name="Fußzeilenplatzhalter 4"/>
          <p:cNvSpPr>
            <a:spLocks noGrp="1"/>
          </p:cNvSpPr>
          <p:nvPr>
            <p:ph type="ftr" sz="quarter" idx="11"/>
          </p:nvPr>
        </p:nvSpPr>
        <p:spPr/>
        <p:txBody>
          <a:bodyPr/>
          <a:lstStyle>
            <a:lvl1pPr>
              <a:defRPr/>
            </a:lvl1pPr>
          </a:lstStyle>
          <a:p>
            <a:pPr>
              <a:defRPr/>
            </a:pPr>
            <a:endParaRPr lang="de-CH" dirty="0"/>
          </a:p>
        </p:txBody>
      </p:sp>
      <p:sp>
        <p:nvSpPr>
          <p:cNvPr id="7" name="Foliennummernplatzhalter 5"/>
          <p:cNvSpPr>
            <a:spLocks noGrp="1"/>
          </p:cNvSpPr>
          <p:nvPr>
            <p:ph type="sldNum" sz="quarter" idx="12"/>
          </p:nvPr>
        </p:nvSpPr>
        <p:spPr/>
        <p:txBody>
          <a:bodyPr/>
          <a:lstStyle>
            <a:lvl1pPr>
              <a:defRPr/>
            </a:lvl1pPr>
          </a:lstStyle>
          <a:p>
            <a:pPr>
              <a:defRPr/>
            </a:pPr>
            <a:fld id="{4BD5768C-401C-4D1E-81DE-F17C471A2911}" type="slidenum">
              <a:rPr lang="de-CH" altLang="de-DE"/>
              <a:pPr>
                <a:defRPr/>
              </a:pPr>
              <a:t>‹Nr.›</a:t>
            </a:fld>
            <a:endParaRPr lang="de-CH" altLang="de-DE" dirty="0"/>
          </a:p>
        </p:txBody>
      </p:sp>
    </p:spTree>
    <p:extLst>
      <p:ext uri="{BB962C8B-B14F-4D97-AF65-F5344CB8AC3E}">
        <p14:creationId xmlns:p14="http://schemas.microsoft.com/office/powerpoint/2010/main" val="8886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3"/>
          <p:cNvSpPr>
            <a:spLocks noGrp="1"/>
          </p:cNvSpPr>
          <p:nvPr>
            <p:ph type="dt" sz="half" idx="10"/>
          </p:nvPr>
        </p:nvSpPr>
        <p:spPr/>
        <p:txBody>
          <a:bodyPr/>
          <a:lstStyle>
            <a:lvl1pPr>
              <a:defRPr/>
            </a:lvl1pPr>
          </a:lstStyle>
          <a:p>
            <a:pPr>
              <a:defRPr/>
            </a:pPr>
            <a:fld id="{10E388B5-E260-4C08-A6C0-429D8F2328B2}" type="datetimeFigureOut">
              <a:rPr lang="de-DE"/>
              <a:pPr>
                <a:defRPr/>
              </a:pPr>
              <a:t>18.04.2020</a:t>
            </a:fld>
            <a:endParaRPr lang="de-CH" dirty="0"/>
          </a:p>
        </p:txBody>
      </p:sp>
      <p:sp>
        <p:nvSpPr>
          <p:cNvPr id="8" name="Fußzeilenplatzhalter 4"/>
          <p:cNvSpPr>
            <a:spLocks noGrp="1"/>
          </p:cNvSpPr>
          <p:nvPr>
            <p:ph type="ftr" sz="quarter" idx="11"/>
          </p:nvPr>
        </p:nvSpPr>
        <p:spPr/>
        <p:txBody>
          <a:bodyPr/>
          <a:lstStyle>
            <a:lvl1pPr>
              <a:defRPr/>
            </a:lvl1pPr>
          </a:lstStyle>
          <a:p>
            <a:pPr>
              <a:defRPr/>
            </a:pPr>
            <a:endParaRPr lang="de-CH" dirty="0"/>
          </a:p>
        </p:txBody>
      </p:sp>
      <p:sp>
        <p:nvSpPr>
          <p:cNvPr id="9" name="Foliennummernplatzhalter 5"/>
          <p:cNvSpPr>
            <a:spLocks noGrp="1"/>
          </p:cNvSpPr>
          <p:nvPr>
            <p:ph type="sldNum" sz="quarter" idx="12"/>
          </p:nvPr>
        </p:nvSpPr>
        <p:spPr/>
        <p:txBody>
          <a:bodyPr/>
          <a:lstStyle>
            <a:lvl1pPr>
              <a:defRPr/>
            </a:lvl1pPr>
          </a:lstStyle>
          <a:p>
            <a:pPr>
              <a:defRPr/>
            </a:pPr>
            <a:fld id="{A700D747-0A34-4CC4-B7AF-9E87580AAFD7}" type="slidenum">
              <a:rPr lang="de-CH" altLang="de-DE"/>
              <a:pPr>
                <a:defRPr/>
              </a:pPr>
              <a:t>‹Nr.›</a:t>
            </a:fld>
            <a:endParaRPr lang="de-CH" altLang="de-DE" dirty="0"/>
          </a:p>
        </p:txBody>
      </p:sp>
    </p:spTree>
    <p:extLst>
      <p:ext uri="{BB962C8B-B14F-4D97-AF65-F5344CB8AC3E}">
        <p14:creationId xmlns:p14="http://schemas.microsoft.com/office/powerpoint/2010/main" val="331619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3"/>
          <p:cNvSpPr>
            <a:spLocks noGrp="1"/>
          </p:cNvSpPr>
          <p:nvPr>
            <p:ph type="dt" sz="half" idx="10"/>
          </p:nvPr>
        </p:nvSpPr>
        <p:spPr/>
        <p:txBody>
          <a:bodyPr/>
          <a:lstStyle>
            <a:lvl1pPr>
              <a:defRPr/>
            </a:lvl1pPr>
          </a:lstStyle>
          <a:p>
            <a:pPr>
              <a:defRPr/>
            </a:pPr>
            <a:fld id="{69384C03-4BEB-4A69-A412-EDC47FE4B7CE}" type="datetimeFigureOut">
              <a:rPr lang="de-DE"/>
              <a:pPr>
                <a:defRPr/>
              </a:pPr>
              <a:t>18.04.2020</a:t>
            </a:fld>
            <a:endParaRPr lang="de-CH" dirty="0"/>
          </a:p>
        </p:txBody>
      </p:sp>
      <p:sp>
        <p:nvSpPr>
          <p:cNvPr id="4" name="Fußzeilenplatzhalter 4"/>
          <p:cNvSpPr>
            <a:spLocks noGrp="1"/>
          </p:cNvSpPr>
          <p:nvPr>
            <p:ph type="ftr" sz="quarter" idx="11"/>
          </p:nvPr>
        </p:nvSpPr>
        <p:spPr/>
        <p:txBody>
          <a:bodyPr/>
          <a:lstStyle>
            <a:lvl1pPr>
              <a:defRPr/>
            </a:lvl1pPr>
          </a:lstStyle>
          <a:p>
            <a:pPr>
              <a:defRPr/>
            </a:pPr>
            <a:endParaRPr lang="de-CH" dirty="0"/>
          </a:p>
        </p:txBody>
      </p:sp>
      <p:sp>
        <p:nvSpPr>
          <p:cNvPr id="5" name="Foliennummernplatzhalter 5"/>
          <p:cNvSpPr>
            <a:spLocks noGrp="1"/>
          </p:cNvSpPr>
          <p:nvPr>
            <p:ph type="sldNum" sz="quarter" idx="12"/>
          </p:nvPr>
        </p:nvSpPr>
        <p:spPr/>
        <p:txBody>
          <a:bodyPr/>
          <a:lstStyle>
            <a:lvl1pPr>
              <a:defRPr/>
            </a:lvl1pPr>
          </a:lstStyle>
          <a:p>
            <a:pPr>
              <a:defRPr/>
            </a:pPr>
            <a:fld id="{73F9227B-AB96-4922-A7DD-C54F921EA1EE}" type="slidenum">
              <a:rPr lang="de-CH" altLang="de-DE"/>
              <a:pPr>
                <a:defRPr/>
              </a:pPr>
              <a:t>‹Nr.›</a:t>
            </a:fld>
            <a:endParaRPr lang="de-CH" altLang="de-DE" dirty="0"/>
          </a:p>
        </p:txBody>
      </p:sp>
    </p:spTree>
    <p:extLst>
      <p:ext uri="{BB962C8B-B14F-4D97-AF65-F5344CB8AC3E}">
        <p14:creationId xmlns:p14="http://schemas.microsoft.com/office/powerpoint/2010/main" val="152146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A3D2C350-F411-46D9-94D0-75344970CC1E}" type="datetimeFigureOut">
              <a:rPr lang="de-DE"/>
              <a:pPr>
                <a:defRPr/>
              </a:pPr>
              <a:t>18.04.2020</a:t>
            </a:fld>
            <a:endParaRPr lang="de-CH" dirty="0"/>
          </a:p>
        </p:txBody>
      </p:sp>
      <p:sp>
        <p:nvSpPr>
          <p:cNvPr id="3" name="Fußzeilenplatzhalter 4"/>
          <p:cNvSpPr>
            <a:spLocks noGrp="1"/>
          </p:cNvSpPr>
          <p:nvPr>
            <p:ph type="ftr" sz="quarter" idx="11"/>
          </p:nvPr>
        </p:nvSpPr>
        <p:spPr/>
        <p:txBody>
          <a:bodyPr/>
          <a:lstStyle>
            <a:lvl1pPr>
              <a:defRPr/>
            </a:lvl1pPr>
          </a:lstStyle>
          <a:p>
            <a:pPr>
              <a:defRPr/>
            </a:pPr>
            <a:endParaRPr lang="de-CH" dirty="0"/>
          </a:p>
        </p:txBody>
      </p:sp>
      <p:sp>
        <p:nvSpPr>
          <p:cNvPr id="4" name="Foliennummernplatzhalter 5"/>
          <p:cNvSpPr>
            <a:spLocks noGrp="1"/>
          </p:cNvSpPr>
          <p:nvPr>
            <p:ph type="sldNum" sz="quarter" idx="12"/>
          </p:nvPr>
        </p:nvSpPr>
        <p:spPr/>
        <p:txBody>
          <a:bodyPr/>
          <a:lstStyle>
            <a:lvl1pPr>
              <a:defRPr/>
            </a:lvl1pPr>
          </a:lstStyle>
          <a:p>
            <a:pPr>
              <a:defRPr/>
            </a:pPr>
            <a:fld id="{2025A0EE-509A-43D6-9117-C977096E240E}" type="slidenum">
              <a:rPr lang="de-CH" altLang="de-DE"/>
              <a:pPr>
                <a:defRPr/>
              </a:pPr>
              <a:t>‹Nr.›</a:t>
            </a:fld>
            <a:endParaRPr lang="de-CH" altLang="de-DE" dirty="0"/>
          </a:p>
        </p:txBody>
      </p:sp>
    </p:spTree>
    <p:extLst>
      <p:ext uri="{BB962C8B-B14F-4D97-AF65-F5344CB8AC3E}">
        <p14:creationId xmlns:p14="http://schemas.microsoft.com/office/powerpoint/2010/main" val="282139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78825A99-9BA3-4487-B25B-56189772B820}" type="datetimeFigureOut">
              <a:rPr lang="de-DE"/>
              <a:pPr>
                <a:defRPr/>
              </a:pPr>
              <a:t>18.04.2020</a:t>
            </a:fld>
            <a:endParaRPr lang="de-CH" dirty="0"/>
          </a:p>
        </p:txBody>
      </p:sp>
      <p:sp>
        <p:nvSpPr>
          <p:cNvPr id="6" name="Fußzeilenplatzhalter 4"/>
          <p:cNvSpPr>
            <a:spLocks noGrp="1"/>
          </p:cNvSpPr>
          <p:nvPr>
            <p:ph type="ftr" sz="quarter" idx="11"/>
          </p:nvPr>
        </p:nvSpPr>
        <p:spPr/>
        <p:txBody>
          <a:bodyPr/>
          <a:lstStyle>
            <a:lvl1pPr>
              <a:defRPr/>
            </a:lvl1pPr>
          </a:lstStyle>
          <a:p>
            <a:pPr>
              <a:defRPr/>
            </a:pPr>
            <a:endParaRPr lang="de-CH" dirty="0"/>
          </a:p>
        </p:txBody>
      </p:sp>
      <p:sp>
        <p:nvSpPr>
          <p:cNvPr id="7" name="Foliennummernplatzhalter 5"/>
          <p:cNvSpPr>
            <a:spLocks noGrp="1"/>
          </p:cNvSpPr>
          <p:nvPr>
            <p:ph type="sldNum" sz="quarter" idx="12"/>
          </p:nvPr>
        </p:nvSpPr>
        <p:spPr/>
        <p:txBody>
          <a:bodyPr/>
          <a:lstStyle>
            <a:lvl1pPr>
              <a:defRPr/>
            </a:lvl1pPr>
          </a:lstStyle>
          <a:p>
            <a:pPr>
              <a:defRPr/>
            </a:pPr>
            <a:fld id="{44EB0EF1-8B94-4E71-B5DA-512F39467400}" type="slidenum">
              <a:rPr lang="de-CH" altLang="de-DE"/>
              <a:pPr>
                <a:defRPr/>
              </a:pPr>
              <a:t>‹Nr.›</a:t>
            </a:fld>
            <a:endParaRPr lang="de-CH" altLang="de-DE" dirty="0"/>
          </a:p>
        </p:txBody>
      </p:sp>
    </p:spTree>
    <p:extLst>
      <p:ext uri="{BB962C8B-B14F-4D97-AF65-F5344CB8AC3E}">
        <p14:creationId xmlns:p14="http://schemas.microsoft.com/office/powerpoint/2010/main" val="2813477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dirty="0"/>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F76D5C90-1009-43DE-9C1D-385A0E51DD5D}" type="datetimeFigureOut">
              <a:rPr lang="de-DE"/>
              <a:pPr>
                <a:defRPr/>
              </a:pPr>
              <a:t>18.04.2020</a:t>
            </a:fld>
            <a:endParaRPr lang="de-CH" dirty="0"/>
          </a:p>
        </p:txBody>
      </p:sp>
      <p:sp>
        <p:nvSpPr>
          <p:cNvPr id="6" name="Fußzeilenplatzhalter 4"/>
          <p:cNvSpPr>
            <a:spLocks noGrp="1"/>
          </p:cNvSpPr>
          <p:nvPr>
            <p:ph type="ftr" sz="quarter" idx="11"/>
          </p:nvPr>
        </p:nvSpPr>
        <p:spPr/>
        <p:txBody>
          <a:bodyPr/>
          <a:lstStyle>
            <a:lvl1pPr>
              <a:defRPr/>
            </a:lvl1pPr>
          </a:lstStyle>
          <a:p>
            <a:pPr>
              <a:defRPr/>
            </a:pPr>
            <a:endParaRPr lang="de-CH" dirty="0"/>
          </a:p>
        </p:txBody>
      </p:sp>
      <p:sp>
        <p:nvSpPr>
          <p:cNvPr id="7" name="Foliennummernplatzhalter 5"/>
          <p:cNvSpPr>
            <a:spLocks noGrp="1"/>
          </p:cNvSpPr>
          <p:nvPr>
            <p:ph type="sldNum" sz="quarter" idx="12"/>
          </p:nvPr>
        </p:nvSpPr>
        <p:spPr/>
        <p:txBody>
          <a:bodyPr/>
          <a:lstStyle>
            <a:lvl1pPr>
              <a:defRPr/>
            </a:lvl1pPr>
          </a:lstStyle>
          <a:p>
            <a:pPr>
              <a:defRPr/>
            </a:pPr>
            <a:fld id="{260E4241-4F16-4FC8-B506-45EE720063BF}" type="slidenum">
              <a:rPr lang="de-CH" altLang="de-DE"/>
              <a:pPr>
                <a:defRPr/>
              </a:pPr>
              <a:t>‹Nr.›</a:t>
            </a:fld>
            <a:endParaRPr lang="de-CH" altLang="de-DE" dirty="0"/>
          </a:p>
        </p:txBody>
      </p:sp>
    </p:spTree>
    <p:extLst>
      <p:ext uri="{BB962C8B-B14F-4D97-AF65-F5344CB8AC3E}">
        <p14:creationId xmlns:p14="http://schemas.microsoft.com/office/powerpoint/2010/main" val="13049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99000">
              <a:schemeClr val="tx2">
                <a:lumMod val="75000"/>
              </a:schemeClr>
            </a:gs>
          </a:gsLst>
          <a:lin ang="16200000" scaled="0"/>
          <a:tileRect/>
        </a:gra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de-CH" altLang="de-DE"/>
          </a:p>
        </p:txBody>
      </p:sp>
      <p:sp>
        <p:nvSpPr>
          <p:cNvPr id="1027" name="Textplatzhalt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de-CH" altLang="de-DE"/>
          </a:p>
        </p:txBody>
      </p:sp>
      <p:sp>
        <p:nvSpPr>
          <p:cNvPr id="4" name="Datumsplatzhalt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49FF521-649B-411B-82EC-486FCC116414}" type="datetimeFigureOut">
              <a:rPr lang="de-DE"/>
              <a:pPr>
                <a:defRPr/>
              </a:pPr>
              <a:t>18.04.2020</a:t>
            </a:fld>
            <a:endParaRPr lang="de-CH" dirty="0"/>
          </a:p>
        </p:txBody>
      </p:sp>
      <p:sp>
        <p:nvSpPr>
          <p:cNvPr id="5" name="Fußzeilenplatzhalt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de-CH" dirty="0"/>
          </a:p>
        </p:txBody>
      </p:sp>
      <p:sp>
        <p:nvSpPr>
          <p:cNvPr id="6" name="Foliennummernplatzhalt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131398F-1649-4D2A-8378-C4BBE68E5693}" type="slidenum">
              <a:rPr lang="de-CH" altLang="de-DE"/>
              <a:pPr>
                <a:defRPr/>
              </a:pPr>
              <a:t>‹Nr.›</a:t>
            </a:fld>
            <a:endParaRPr lang="de-CH" alt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mailto:wilf.gasser@mosaik-kirche.ch" TargetMode="External"/><Relationship Id="rId4" Type="http://schemas.openxmlformats.org/officeDocument/2006/relationships/hyperlink" Target="mailto:markus.mosimann@mosaik-kirche.c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FD563B08-537B-4E2B-BEC5-D17625B601D4}"/>
              </a:ext>
            </a:extLst>
          </p:cNvPr>
          <p:cNvSpPr txBox="1"/>
          <p:nvPr/>
        </p:nvSpPr>
        <p:spPr>
          <a:xfrm>
            <a:off x="198140" y="79777"/>
            <a:ext cx="8856984" cy="1915909"/>
          </a:xfrm>
          <a:prstGeom prst="rect">
            <a:avLst/>
          </a:prstGeom>
          <a:noFill/>
        </p:spPr>
        <p:txBody>
          <a:bodyPr wrap="square" rtlCol="0">
            <a:spAutoFit/>
          </a:bodyPr>
          <a:lstStyle/>
          <a:p>
            <a:pPr algn="ctr"/>
            <a:r>
              <a:rPr lang="de-DE" sz="4000" b="1" dirty="0">
                <a:solidFill>
                  <a:schemeClr val="bg1"/>
                </a:solidFill>
              </a:rPr>
              <a:t>Herzlich willkommen </a:t>
            </a:r>
          </a:p>
          <a:p>
            <a:endParaRPr lang="de-DE" sz="1050" dirty="0">
              <a:solidFill>
                <a:schemeClr val="bg1"/>
              </a:solidFill>
            </a:endParaRPr>
          </a:p>
          <a:p>
            <a:r>
              <a:rPr lang="de-DE" sz="1600" dirty="0">
                <a:solidFill>
                  <a:schemeClr val="bg1"/>
                </a:solidFill>
              </a:rPr>
              <a:t>	</a:t>
            </a:r>
            <a:endParaRPr lang="de-DE" sz="4000" dirty="0">
              <a:solidFill>
                <a:schemeClr val="bg1"/>
              </a:solidFill>
            </a:endParaRPr>
          </a:p>
          <a:p>
            <a:endParaRPr lang="de-DE" sz="2600" dirty="0">
              <a:solidFill>
                <a:schemeClr val="bg1"/>
              </a:solidFill>
            </a:endParaRPr>
          </a:p>
          <a:p>
            <a:endParaRPr lang="de-DE" sz="2600" dirty="0">
              <a:solidFill>
                <a:schemeClr val="bg1"/>
              </a:solidFill>
            </a:endParaRPr>
          </a:p>
        </p:txBody>
      </p:sp>
      <p:pic>
        <p:nvPicPr>
          <p:cNvPr id="6" name="Grafik 5" descr="Ein Bild, das draußen, Gras, Gebäude, Haus enthält.&#10;&#10;Automatisch generierte Beschreibung">
            <a:extLst>
              <a:ext uri="{FF2B5EF4-FFF2-40B4-BE49-F238E27FC236}">
                <a16:creationId xmlns:a16="http://schemas.microsoft.com/office/drawing/2014/main" id="{665293C1-AD56-43BB-A12C-D2BACFD7813E}"/>
              </a:ext>
            </a:extLst>
          </p:cNvPr>
          <p:cNvPicPr>
            <a:picLocks noChangeAspect="1"/>
          </p:cNvPicPr>
          <p:nvPr/>
        </p:nvPicPr>
        <p:blipFill rotWithShape="1">
          <a:blip r:embed="rId2">
            <a:extLst>
              <a:ext uri="{28A0092B-C50C-407E-A947-70E740481C1C}">
                <a14:useLocalDpi xmlns:a14="http://schemas.microsoft.com/office/drawing/2010/main" val="0"/>
              </a:ext>
            </a:extLst>
          </a:blip>
          <a:srcRect t="5126" b="15413"/>
          <a:stretch/>
        </p:blipFill>
        <p:spPr>
          <a:xfrm>
            <a:off x="5008879" y="2031691"/>
            <a:ext cx="4046245" cy="2232248"/>
          </a:xfrm>
          <a:prstGeom prst="rect">
            <a:avLst/>
          </a:prstGeom>
        </p:spPr>
      </p:pic>
      <p:pic>
        <p:nvPicPr>
          <p:cNvPr id="4" name="Picture 9">
            <a:extLst>
              <a:ext uri="{FF2B5EF4-FFF2-40B4-BE49-F238E27FC236}">
                <a16:creationId xmlns:a16="http://schemas.microsoft.com/office/drawing/2014/main" id="{6A5CE77F-E345-4479-ACC3-9ED47A6A7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2523" y="843558"/>
            <a:ext cx="2498513" cy="999280"/>
          </a:xfrm>
          <a:prstGeom prst="rect">
            <a:avLst/>
          </a:prstGeom>
        </p:spPr>
      </p:pic>
      <p:pic>
        <p:nvPicPr>
          <p:cNvPr id="2050" name="Picture 2">
            <a:extLst>
              <a:ext uri="{FF2B5EF4-FFF2-40B4-BE49-F238E27FC236}">
                <a16:creationId xmlns:a16="http://schemas.microsoft.com/office/drawing/2014/main" id="{C58C6E7D-7305-4072-B89B-D8408D177F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76" y="978742"/>
            <a:ext cx="3609224" cy="648072"/>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6DD4D6FC-B6A4-40F3-B8C0-353E680D3AAD}"/>
              </a:ext>
            </a:extLst>
          </p:cNvPr>
          <p:cNvPicPr>
            <a:picLocks noChangeAspect="1"/>
          </p:cNvPicPr>
          <p:nvPr/>
        </p:nvPicPr>
        <p:blipFill rotWithShape="1">
          <a:blip r:embed="rId5"/>
          <a:srcRect l="19935" t="36064" r="53936" b="19343"/>
          <a:stretch/>
        </p:blipFill>
        <p:spPr>
          <a:xfrm>
            <a:off x="128836" y="2031691"/>
            <a:ext cx="4629098" cy="2232248"/>
          </a:xfrm>
          <a:prstGeom prst="rect">
            <a:avLst/>
          </a:prstGeom>
        </p:spPr>
      </p:pic>
    </p:spTree>
    <p:extLst>
      <p:ext uri="{BB962C8B-B14F-4D97-AF65-F5344CB8AC3E}">
        <p14:creationId xmlns:p14="http://schemas.microsoft.com/office/powerpoint/2010/main" val="205016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0C71E46A-DF12-4E78-BD24-7AEFC17AF7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5486"/>
            <a:ext cx="1157379" cy="462893"/>
          </a:xfrm>
          <a:prstGeom prst="rect">
            <a:avLst/>
          </a:prstGeom>
        </p:spPr>
      </p:pic>
      <p:pic>
        <p:nvPicPr>
          <p:cNvPr id="1026" name="Picture 2" descr="Waldbrand – Wikipedia">
            <a:extLst>
              <a:ext uri="{FF2B5EF4-FFF2-40B4-BE49-F238E27FC236}">
                <a16:creationId xmlns:a16="http://schemas.microsoft.com/office/drawing/2014/main" id="{E58D9F03-E0DB-4363-846E-EFB69C59B4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55843">
            <a:off x="5055290" y="478147"/>
            <a:ext cx="4162549" cy="27125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ekten bedrohen Ernte in Bürgerkriegsland: Heuschrecken-Plage in ...">
            <a:extLst>
              <a:ext uri="{FF2B5EF4-FFF2-40B4-BE49-F238E27FC236}">
                <a16:creationId xmlns:a16="http://schemas.microsoft.com/office/drawing/2014/main" id="{67931B73-3916-4E40-849D-5FF7B53F20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37275">
            <a:off x="1353566" y="372306"/>
            <a:ext cx="3683249" cy="24206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rdbeben | Staat Freiburg">
            <a:extLst>
              <a:ext uri="{FF2B5EF4-FFF2-40B4-BE49-F238E27FC236}">
                <a16:creationId xmlns:a16="http://schemas.microsoft.com/office/drawing/2014/main" id="{E5736286-4ADF-407C-8D13-2B0E252BF7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04365">
            <a:off x="296620" y="2326294"/>
            <a:ext cx="3806254" cy="2524517"/>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BC7912D6-31EB-4B9D-B40C-0342C102DFAB}"/>
              </a:ext>
            </a:extLst>
          </p:cNvPr>
          <p:cNvSpPr/>
          <p:nvPr/>
        </p:nvSpPr>
        <p:spPr>
          <a:xfrm>
            <a:off x="395536" y="12885"/>
            <a:ext cx="8136904" cy="646331"/>
          </a:xfrm>
          <a:prstGeom prst="rect">
            <a:avLst/>
          </a:prstGeom>
        </p:spPr>
        <p:txBody>
          <a:bodyPr wrap="square">
            <a:spAutoFit/>
          </a:bodyPr>
          <a:lstStyle/>
          <a:p>
            <a:pPr algn="r"/>
            <a:r>
              <a:rPr lang="de-CH" sz="3600" b="1" dirty="0">
                <a:solidFill>
                  <a:srgbClr val="FFFF00"/>
                </a:solidFill>
                <a:effectLst>
                  <a:outerShdw blurRad="38100" dist="38100" dir="2700000" algn="tl">
                    <a:srgbClr val="000000">
                      <a:alpha val="43137"/>
                    </a:srgbClr>
                  </a:outerShdw>
                </a:effectLst>
                <a:latin typeface="Liberation Sans" panose="020B0604020202020204" pitchFamily="34" charset="0"/>
              </a:rPr>
              <a:t>Offenbarung zeigt die «Nacht»</a:t>
            </a:r>
          </a:p>
        </p:txBody>
      </p:sp>
      <p:pic>
        <p:nvPicPr>
          <p:cNvPr id="1032" name="Picture 8" descr="Verwüstung und Tragödie» in Indonesien - Hilfe kommt langsam voran ...">
            <a:extLst>
              <a:ext uri="{FF2B5EF4-FFF2-40B4-BE49-F238E27FC236}">
                <a16:creationId xmlns:a16="http://schemas.microsoft.com/office/drawing/2014/main" id="{5E280152-50FF-48D1-90A5-41D36FBC66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9" y="2853931"/>
            <a:ext cx="4572000" cy="218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774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DCFA318A-3958-4FC0-9E2A-7E7E84D0D5A5}"/>
              </a:ext>
            </a:extLst>
          </p:cNvPr>
          <p:cNvGrpSpPr/>
          <p:nvPr/>
        </p:nvGrpSpPr>
        <p:grpSpPr>
          <a:xfrm>
            <a:off x="3347864" y="121258"/>
            <a:ext cx="5597556" cy="4900984"/>
            <a:chOff x="1113453" y="214603"/>
            <a:chExt cx="6985518" cy="6409934"/>
          </a:xfrm>
        </p:grpSpPr>
        <p:pic>
          <p:nvPicPr>
            <p:cNvPr id="1026" name="Picture 2" descr="Bildergebnis für Fokus Jesus">
              <a:extLst>
                <a:ext uri="{FF2B5EF4-FFF2-40B4-BE49-F238E27FC236}">
                  <a16:creationId xmlns:a16="http://schemas.microsoft.com/office/drawing/2014/main" id="{DDCB1551-5D3A-4C46-985B-6FEDC63B68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11" t="20402" r="31104" b="13825"/>
            <a:stretch/>
          </p:blipFill>
          <p:spPr bwMode="auto">
            <a:xfrm>
              <a:off x="1113453" y="214603"/>
              <a:ext cx="6985518" cy="6409934"/>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1DCCA70E-6334-40F7-9CEE-AF5BE479E6F5}"/>
                </a:ext>
              </a:extLst>
            </p:cNvPr>
            <p:cNvSpPr txBox="1"/>
            <p:nvPr/>
          </p:nvSpPr>
          <p:spPr>
            <a:xfrm>
              <a:off x="4730621" y="2564293"/>
              <a:ext cx="1595535" cy="1415772"/>
            </a:xfrm>
            <a:prstGeom prst="rect">
              <a:avLst/>
            </a:prstGeom>
            <a:noFill/>
          </p:spPr>
          <p:txBody>
            <a:bodyPr wrap="square" rtlCol="0">
              <a:spAutoFit/>
            </a:bodyPr>
            <a:lstStyle/>
            <a:p>
              <a:pPr algn="ctr"/>
              <a:r>
                <a:rPr lang="de-CH" sz="2100" b="1" dirty="0">
                  <a:solidFill>
                    <a:schemeClr val="bg1"/>
                  </a:solidFill>
                </a:rPr>
                <a:t>Jesus Christus</a:t>
              </a:r>
            </a:p>
          </p:txBody>
        </p:sp>
      </p:grpSp>
      <p:pic>
        <p:nvPicPr>
          <p:cNvPr id="5" name="Picture 9">
            <a:extLst>
              <a:ext uri="{FF2B5EF4-FFF2-40B4-BE49-F238E27FC236}">
                <a16:creationId xmlns:a16="http://schemas.microsoft.com/office/drawing/2014/main" id="{4102055D-2E0F-4A17-A01B-5E96B4BF2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95486"/>
            <a:ext cx="1157379" cy="462893"/>
          </a:xfrm>
          <a:prstGeom prst="rect">
            <a:avLst/>
          </a:prstGeom>
        </p:spPr>
      </p:pic>
      <p:sp>
        <p:nvSpPr>
          <p:cNvPr id="7" name="Rechteck 6">
            <a:extLst>
              <a:ext uri="{FF2B5EF4-FFF2-40B4-BE49-F238E27FC236}">
                <a16:creationId xmlns:a16="http://schemas.microsoft.com/office/drawing/2014/main" id="{EA8DA2F1-9DED-4A26-BCE6-09F018C48551}"/>
              </a:ext>
            </a:extLst>
          </p:cNvPr>
          <p:cNvSpPr/>
          <p:nvPr/>
        </p:nvSpPr>
        <p:spPr>
          <a:xfrm>
            <a:off x="395536" y="12885"/>
            <a:ext cx="8136904" cy="646331"/>
          </a:xfrm>
          <a:prstGeom prst="rect">
            <a:avLst/>
          </a:prstGeom>
        </p:spPr>
        <p:txBody>
          <a:bodyPr wrap="square">
            <a:spAutoFit/>
          </a:bodyPr>
          <a:lstStyle/>
          <a:p>
            <a:pPr algn="r"/>
            <a:r>
              <a:rPr lang="de-CH" sz="3600" b="1" dirty="0">
                <a:solidFill>
                  <a:srgbClr val="FFFF00"/>
                </a:solidFill>
                <a:effectLst>
                  <a:outerShdw blurRad="38100" dist="38100" dir="2700000" algn="tl">
                    <a:srgbClr val="000000">
                      <a:alpha val="43137"/>
                    </a:srgbClr>
                  </a:outerShdw>
                </a:effectLst>
                <a:latin typeface="Liberation Sans" panose="020B0604020202020204" pitchFamily="34" charset="0"/>
              </a:rPr>
              <a:t>Offenbarung fokussiert Jesus</a:t>
            </a:r>
          </a:p>
        </p:txBody>
      </p:sp>
    </p:spTree>
    <p:extLst>
      <p:ext uri="{BB962C8B-B14F-4D97-AF65-F5344CB8AC3E}">
        <p14:creationId xmlns:p14="http://schemas.microsoft.com/office/powerpoint/2010/main" val="229283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0C71E46A-DF12-4E78-BD24-7AEFC17AF7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5486"/>
            <a:ext cx="1157379" cy="462893"/>
          </a:xfrm>
          <a:prstGeom prst="rect">
            <a:avLst/>
          </a:prstGeom>
        </p:spPr>
      </p:pic>
      <p:pic>
        <p:nvPicPr>
          <p:cNvPr id="4106" name="Picture 10">
            <a:extLst>
              <a:ext uri="{FF2B5EF4-FFF2-40B4-BE49-F238E27FC236}">
                <a16:creationId xmlns:a16="http://schemas.microsoft.com/office/drawing/2014/main" id="{E608E5E5-8FCB-4DDC-A323-9FC4921B5A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001"/>
          <a:stretch/>
        </p:blipFill>
        <p:spPr bwMode="auto">
          <a:xfrm>
            <a:off x="2483768" y="821871"/>
            <a:ext cx="6569968" cy="418833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ieren 3">
            <a:extLst>
              <a:ext uri="{FF2B5EF4-FFF2-40B4-BE49-F238E27FC236}">
                <a16:creationId xmlns:a16="http://schemas.microsoft.com/office/drawing/2014/main" id="{DDBBFC0C-D511-451F-9DA9-1E1711B15C3F}"/>
              </a:ext>
            </a:extLst>
          </p:cNvPr>
          <p:cNvGrpSpPr/>
          <p:nvPr/>
        </p:nvGrpSpPr>
        <p:grpSpPr>
          <a:xfrm>
            <a:off x="90264" y="873849"/>
            <a:ext cx="2177480" cy="2088232"/>
            <a:chOff x="3154166" y="655362"/>
            <a:chExt cx="4395382" cy="4848345"/>
          </a:xfrm>
        </p:grpSpPr>
        <p:pic>
          <p:nvPicPr>
            <p:cNvPr id="5" name="Picture 2" descr="Bildergebnis für Fokus Jesus">
              <a:extLst>
                <a:ext uri="{FF2B5EF4-FFF2-40B4-BE49-F238E27FC236}">
                  <a16:creationId xmlns:a16="http://schemas.microsoft.com/office/drawing/2014/main" id="{4381CF0F-3523-4123-ABB4-1DB41A2F77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63" t="24422" r="35569" b="25829"/>
            <a:stretch/>
          </p:blipFill>
          <p:spPr bwMode="auto">
            <a:xfrm>
              <a:off x="3154166" y="655362"/>
              <a:ext cx="4395382" cy="4848345"/>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7399024E-AD89-404D-B481-F21C4ED6EF16}"/>
                </a:ext>
              </a:extLst>
            </p:cNvPr>
            <p:cNvSpPr txBox="1"/>
            <p:nvPr/>
          </p:nvSpPr>
          <p:spPr>
            <a:xfrm>
              <a:off x="4493348" y="2400684"/>
              <a:ext cx="2213357" cy="1357699"/>
            </a:xfrm>
            <a:prstGeom prst="rect">
              <a:avLst/>
            </a:prstGeom>
            <a:noFill/>
          </p:spPr>
          <p:txBody>
            <a:bodyPr wrap="square" rtlCol="0">
              <a:spAutoFit/>
            </a:bodyPr>
            <a:lstStyle/>
            <a:p>
              <a:pPr algn="ctr"/>
              <a:r>
                <a:rPr lang="de-CH" sz="1600" b="1" dirty="0">
                  <a:solidFill>
                    <a:schemeClr val="bg1"/>
                  </a:solidFill>
                </a:rPr>
                <a:t>Jesus Christus</a:t>
              </a:r>
            </a:p>
          </p:txBody>
        </p:sp>
      </p:grpSp>
      <p:sp>
        <p:nvSpPr>
          <p:cNvPr id="8" name="Rechteck 7">
            <a:extLst>
              <a:ext uri="{FF2B5EF4-FFF2-40B4-BE49-F238E27FC236}">
                <a16:creationId xmlns:a16="http://schemas.microsoft.com/office/drawing/2014/main" id="{354C09B7-BB0D-4DAC-AD4A-A2A01A06A2CD}"/>
              </a:ext>
            </a:extLst>
          </p:cNvPr>
          <p:cNvSpPr/>
          <p:nvPr/>
        </p:nvSpPr>
        <p:spPr>
          <a:xfrm>
            <a:off x="395536" y="12885"/>
            <a:ext cx="8136904" cy="646331"/>
          </a:xfrm>
          <a:prstGeom prst="rect">
            <a:avLst/>
          </a:prstGeom>
        </p:spPr>
        <p:txBody>
          <a:bodyPr wrap="square">
            <a:spAutoFit/>
          </a:bodyPr>
          <a:lstStyle/>
          <a:p>
            <a:pPr algn="r"/>
            <a:r>
              <a:rPr lang="de-CH" sz="3600" b="1" dirty="0">
                <a:solidFill>
                  <a:srgbClr val="FFFF00"/>
                </a:solidFill>
                <a:effectLst>
                  <a:outerShdw blurRad="38100" dist="38100" dir="2700000" algn="tl">
                    <a:srgbClr val="000000">
                      <a:alpha val="43137"/>
                    </a:srgbClr>
                  </a:outerShdw>
                </a:effectLst>
                <a:latin typeface="Liberation Sans" panose="020B0604020202020204" pitchFamily="34" charset="0"/>
              </a:rPr>
              <a:t>Offenbarung fokussiert Jesus</a:t>
            </a:r>
          </a:p>
        </p:txBody>
      </p:sp>
    </p:spTree>
    <p:extLst>
      <p:ext uri="{BB962C8B-B14F-4D97-AF65-F5344CB8AC3E}">
        <p14:creationId xmlns:p14="http://schemas.microsoft.com/office/powerpoint/2010/main" val="22605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9">
            <a:extLst>
              <a:ext uri="{FF2B5EF4-FFF2-40B4-BE49-F238E27FC236}">
                <a16:creationId xmlns:a16="http://schemas.microsoft.com/office/drawing/2014/main" id="{D47BE5D3-3410-9E47-8A9F-3681288665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5486"/>
            <a:ext cx="1157379" cy="462893"/>
          </a:xfrm>
          <a:prstGeom prst="rect">
            <a:avLst/>
          </a:prstGeom>
        </p:spPr>
      </p:pic>
      <p:sp>
        <p:nvSpPr>
          <p:cNvPr id="3" name="Textfeld 2">
            <a:extLst>
              <a:ext uri="{FF2B5EF4-FFF2-40B4-BE49-F238E27FC236}">
                <a16:creationId xmlns:a16="http://schemas.microsoft.com/office/drawing/2014/main" id="{CEA64CCA-55CF-4941-90B8-A95DBF982D8A}"/>
              </a:ext>
            </a:extLst>
          </p:cNvPr>
          <p:cNvSpPr txBox="1"/>
          <p:nvPr/>
        </p:nvSpPr>
        <p:spPr>
          <a:xfrm>
            <a:off x="251520" y="966992"/>
            <a:ext cx="8784976" cy="3539430"/>
          </a:xfrm>
          <a:prstGeom prst="rect">
            <a:avLst/>
          </a:prstGeom>
          <a:noFill/>
        </p:spPr>
        <p:txBody>
          <a:bodyPr wrap="square" rtlCol="0">
            <a:spAutoFit/>
          </a:bodyPr>
          <a:lstStyle/>
          <a:p>
            <a:r>
              <a:rPr lang="de-DE" sz="2800" dirty="0">
                <a:solidFill>
                  <a:schemeClr val="bg1"/>
                </a:solidFill>
              </a:rPr>
              <a:t>Unser Vater im Himmel, geheiligt werde dein Name. Dein Reich komme. Dein Wille geschehe, wie im Himmel, so auf Erden. Unser tägliches Brot gib uns heute. Und vergib uns unsere Schuld, wie auch wir vergeben unsern Schuldigern. Und führe uns nicht in Versuchung, sondern erlöse uns von dem Bösen. Denn dein ist das Reich und die Kraft und die Herrlichkeit in Ewigkeit. Amen.</a:t>
            </a:r>
          </a:p>
        </p:txBody>
      </p:sp>
    </p:spTree>
    <p:extLst>
      <p:ext uri="{BB962C8B-B14F-4D97-AF65-F5344CB8AC3E}">
        <p14:creationId xmlns:p14="http://schemas.microsoft.com/office/powerpoint/2010/main" val="42324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draußen, Gras, Gebäude, Haus enthält.&#10;&#10;Automatisch generierte Beschreibung">
            <a:extLst>
              <a:ext uri="{FF2B5EF4-FFF2-40B4-BE49-F238E27FC236}">
                <a16:creationId xmlns:a16="http://schemas.microsoft.com/office/drawing/2014/main" id="{665293C1-AD56-43BB-A12C-D2BACFD78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123478"/>
            <a:ext cx="3007754" cy="2088232"/>
          </a:xfrm>
          <a:prstGeom prst="rect">
            <a:avLst/>
          </a:prstGeom>
        </p:spPr>
      </p:pic>
      <p:pic>
        <p:nvPicPr>
          <p:cNvPr id="4" name="Picture 9">
            <a:extLst>
              <a:ext uri="{FF2B5EF4-FFF2-40B4-BE49-F238E27FC236}">
                <a16:creationId xmlns:a16="http://schemas.microsoft.com/office/drawing/2014/main" id="{6A5CE77F-E345-4479-ACC3-9ED47A6A7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51" y="4227934"/>
            <a:ext cx="1728237" cy="691208"/>
          </a:xfrm>
          <a:prstGeom prst="rect">
            <a:avLst/>
          </a:prstGeom>
        </p:spPr>
      </p:pic>
      <p:sp>
        <p:nvSpPr>
          <p:cNvPr id="5" name="Textfeld 4">
            <a:extLst>
              <a:ext uri="{FF2B5EF4-FFF2-40B4-BE49-F238E27FC236}">
                <a16:creationId xmlns:a16="http://schemas.microsoft.com/office/drawing/2014/main" id="{FD563B08-537B-4E2B-BEC5-D17625B601D4}"/>
              </a:ext>
            </a:extLst>
          </p:cNvPr>
          <p:cNvSpPr txBox="1"/>
          <p:nvPr/>
        </p:nvSpPr>
        <p:spPr>
          <a:xfrm>
            <a:off x="179512" y="224358"/>
            <a:ext cx="7344816" cy="5755422"/>
          </a:xfrm>
          <a:prstGeom prst="rect">
            <a:avLst/>
          </a:prstGeom>
          <a:noFill/>
        </p:spPr>
        <p:txBody>
          <a:bodyPr wrap="square" rtlCol="0">
            <a:spAutoFit/>
          </a:bodyPr>
          <a:lstStyle/>
          <a:p>
            <a:r>
              <a:rPr lang="de-DE" sz="2600" dirty="0">
                <a:solidFill>
                  <a:schemeClr val="bg1"/>
                </a:solidFill>
              </a:rPr>
              <a:t>Mosaik-Kirche</a:t>
            </a:r>
          </a:p>
          <a:p>
            <a:r>
              <a:rPr lang="de-DE" sz="2600" dirty="0">
                <a:solidFill>
                  <a:schemeClr val="bg1"/>
                </a:solidFill>
              </a:rPr>
              <a:t>Alte Schaffhausenstrasse 14</a:t>
            </a:r>
          </a:p>
          <a:p>
            <a:r>
              <a:rPr lang="de-DE" sz="2600" dirty="0">
                <a:solidFill>
                  <a:schemeClr val="bg1"/>
                </a:solidFill>
              </a:rPr>
              <a:t>8413 Neftenbach</a:t>
            </a:r>
          </a:p>
          <a:p>
            <a:r>
              <a:rPr lang="de-DE" sz="2600" dirty="0">
                <a:solidFill>
                  <a:schemeClr val="bg1"/>
                </a:solidFill>
                <a:hlinkClick r:id="rId4">
                  <a:extLst>
                    <a:ext uri="{A12FA001-AC4F-418D-AE19-62706E023703}">
                      <ahyp:hlinkClr xmlns:ahyp="http://schemas.microsoft.com/office/drawing/2018/hyperlinkcolor" val="tx"/>
                    </a:ext>
                  </a:extLst>
                </a:hlinkClick>
              </a:rPr>
              <a:t>markus.mosimann@mosaik-kirche.ch</a:t>
            </a:r>
            <a:endParaRPr lang="de-DE" sz="2600" dirty="0">
              <a:solidFill>
                <a:schemeClr val="bg1"/>
              </a:solidFill>
            </a:endParaRPr>
          </a:p>
          <a:p>
            <a:r>
              <a:rPr lang="de-DE" sz="2600" dirty="0">
                <a:solidFill>
                  <a:schemeClr val="bg1"/>
                </a:solidFill>
                <a:hlinkClick r:id="rId5">
                  <a:extLst>
                    <a:ext uri="{A12FA001-AC4F-418D-AE19-62706E023703}">
                      <ahyp:hlinkClr xmlns:ahyp="http://schemas.microsoft.com/office/drawing/2018/hyperlinkcolor" val="tx"/>
                    </a:ext>
                  </a:extLst>
                </a:hlinkClick>
              </a:rPr>
              <a:t>wilf.gasser@mosaik-kirche.ch</a:t>
            </a:r>
            <a:endParaRPr lang="de-DE" sz="2600" dirty="0">
              <a:solidFill>
                <a:schemeClr val="bg1"/>
              </a:solidFill>
            </a:endParaRPr>
          </a:p>
          <a:p>
            <a:r>
              <a:rPr lang="de-DE" sz="2600" dirty="0">
                <a:solidFill>
                  <a:schemeClr val="bg1"/>
                </a:solidFill>
              </a:rPr>
              <a:t>Telefon: 052 315 20 33 / Mobil: 079 741 98 35</a:t>
            </a:r>
          </a:p>
          <a:p>
            <a:endParaRPr lang="de-DE" sz="2600" dirty="0">
              <a:solidFill>
                <a:schemeClr val="bg1"/>
              </a:solidFill>
            </a:endParaRPr>
          </a:p>
          <a:p>
            <a:r>
              <a:rPr lang="de-DE" sz="2600" dirty="0">
                <a:solidFill>
                  <a:schemeClr val="bg1"/>
                </a:solidFill>
              </a:rPr>
              <a:t>Du willst uns unterstützen?</a:t>
            </a:r>
          </a:p>
          <a:p>
            <a:r>
              <a:rPr lang="de-DE" sz="2600" dirty="0">
                <a:solidFill>
                  <a:schemeClr val="bg1"/>
                </a:solidFill>
              </a:rPr>
              <a:t>Verein Chrischona-Gemeinden Schweiz</a:t>
            </a:r>
          </a:p>
          <a:p>
            <a:r>
              <a:rPr lang="de-DE" sz="2600" dirty="0">
                <a:solidFill>
                  <a:schemeClr val="bg1"/>
                </a:solidFill>
              </a:rPr>
              <a:t>Gemeinde Neftenbach</a:t>
            </a:r>
          </a:p>
          <a:p>
            <a:r>
              <a:rPr lang="de-DE" sz="2600" dirty="0">
                <a:solidFill>
                  <a:schemeClr val="bg1"/>
                </a:solidFill>
              </a:rPr>
              <a:t>CH 14 0900 0000 8402 8082 4</a:t>
            </a:r>
          </a:p>
          <a:p>
            <a:r>
              <a:rPr lang="de-DE" sz="2600" dirty="0">
                <a:solidFill>
                  <a:schemeClr val="bg1"/>
                </a:solidFill>
              </a:rPr>
              <a:t>PC 84-28082-4</a:t>
            </a:r>
          </a:p>
          <a:p>
            <a:endParaRPr lang="de-DE" sz="2800" dirty="0">
              <a:solidFill>
                <a:schemeClr val="bg1"/>
              </a:solidFill>
            </a:endParaRPr>
          </a:p>
          <a:p>
            <a:r>
              <a:rPr lang="de-DE" sz="2800" dirty="0">
                <a:solidFill>
                  <a:schemeClr val="bg1"/>
                </a:solidFill>
              </a:rPr>
              <a:t>  </a:t>
            </a:r>
          </a:p>
        </p:txBody>
      </p:sp>
    </p:spTree>
    <p:extLst>
      <p:ext uri="{BB962C8B-B14F-4D97-AF65-F5344CB8AC3E}">
        <p14:creationId xmlns:p14="http://schemas.microsoft.com/office/powerpoint/2010/main" val="50749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2C6D5-6312-419A-AA66-466FA5774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884634"/>
            <a:ext cx="1157379" cy="462893"/>
          </a:xfrm>
          <a:prstGeom prst="rect">
            <a:avLst/>
          </a:prstGeom>
        </p:spPr>
      </p:pic>
      <p:pic>
        <p:nvPicPr>
          <p:cNvPr id="8" name="Grafik 7" descr="Ein Bild, das Schild, Tisch, Zeichnung enthält.&#10;&#10;Automatisch generierte Beschreibung">
            <a:extLst>
              <a:ext uri="{FF2B5EF4-FFF2-40B4-BE49-F238E27FC236}">
                <a16:creationId xmlns:a16="http://schemas.microsoft.com/office/drawing/2014/main" id="{94E483C0-3C19-4735-90F2-FBF8E085C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11510"/>
            <a:ext cx="7484308" cy="4392488"/>
          </a:xfrm>
          <a:prstGeom prst="rect">
            <a:avLst/>
          </a:prstGeom>
        </p:spPr>
      </p:pic>
    </p:spTree>
    <p:extLst>
      <p:ext uri="{BB962C8B-B14F-4D97-AF65-F5344CB8AC3E}">
        <p14:creationId xmlns:p14="http://schemas.microsoft.com/office/powerpoint/2010/main" val="2390793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2C6D5-6312-419A-AA66-466FA5774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884634"/>
            <a:ext cx="1157379" cy="462893"/>
          </a:xfrm>
          <a:prstGeom prst="rect">
            <a:avLst/>
          </a:prstGeom>
        </p:spPr>
      </p:pic>
      <p:pic>
        <p:nvPicPr>
          <p:cNvPr id="3" name="Grafik 2" descr="Ein Bild, das Vogel enthält.&#10;&#10;Automatisch generierte Beschreibung">
            <a:extLst>
              <a:ext uri="{FF2B5EF4-FFF2-40B4-BE49-F238E27FC236}">
                <a16:creationId xmlns:a16="http://schemas.microsoft.com/office/drawing/2014/main" id="{68EF4FC0-2707-41F5-BB28-599C3B465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2"/>
            <a:ext cx="9144000" cy="5143500"/>
          </a:xfrm>
          <a:prstGeom prst="rect">
            <a:avLst/>
          </a:prstGeom>
        </p:spPr>
      </p:pic>
      <p:pic>
        <p:nvPicPr>
          <p:cNvPr id="8" name="Grafik 7" descr="Ein Bild, das Schild, Tisch, Zeichnung enthält.&#10;&#10;Automatisch generierte Beschreibung">
            <a:extLst>
              <a:ext uri="{FF2B5EF4-FFF2-40B4-BE49-F238E27FC236}">
                <a16:creationId xmlns:a16="http://schemas.microsoft.com/office/drawing/2014/main" id="{94E483C0-3C19-4735-90F2-FBF8E085CF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411510"/>
            <a:ext cx="7484308" cy="4392488"/>
          </a:xfrm>
          <a:prstGeom prst="rect">
            <a:avLst/>
          </a:prstGeom>
        </p:spPr>
      </p:pic>
    </p:spTree>
    <p:extLst>
      <p:ext uri="{BB962C8B-B14F-4D97-AF65-F5344CB8AC3E}">
        <p14:creationId xmlns:p14="http://schemas.microsoft.com/office/powerpoint/2010/main" val="3566541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2C6D5-6312-419A-AA66-466FA5774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5486"/>
            <a:ext cx="1157379" cy="462893"/>
          </a:xfrm>
          <a:prstGeom prst="rect">
            <a:avLst/>
          </a:prstGeom>
        </p:spPr>
      </p:pic>
      <p:pic>
        <p:nvPicPr>
          <p:cNvPr id="1032" name="Picture 8" descr="Weltgeschichte der Zukunft, Wim Malgo">
            <a:extLst>
              <a:ext uri="{FF2B5EF4-FFF2-40B4-BE49-F238E27FC236}">
                <a16:creationId xmlns:a16="http://schemas.microsoft.com/office/drawing/2014/main" id="{6A35657F-B203-47B3-9642-311D0BF602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93" t="8658" r="21946" b="13085"/>
          <a:stretch/>
        </p:blipFill>
        <p:spPr bwMode="auto">
          <a:xfrm>
            <a:off x="3131791" y="146462"/>
            <a:ext cx="2699939" cy="35774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im Malgo“ – Bücher Erstausgabe kaufen">
            <a:extLst>
              <a:ext uri="{FF2B5EF4-FFF2-40B4-BE49-F238E27FC236}">
                <a16:creationId xmlns:a16="http://schemas.microsoft.com/office/drawing/2014/main" id="{BA58DEAB-2A9D-4FE6-A000-F90DA40A7B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86"/>
          <a:stretch/>
        </p:blipFill>
        <p:spPr bwMode="auto">
          <a:xfrm rot="20838650">
            <a:off x="3283519" y="1384187"/>
            <a:ext cx="2675197" cy="33755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ter Planet Erde wohin? by Lindsey, Hal und Steve Carlson ...">
            <a:extLst>
              <a:ext uri="{FF2B5EF4-FFF2-40B4-BE49-F238E27FC236}">
                <a16:creationId xmlns:a16="http://schemas.microsoft.com/office/drawing/2014/main" id="{63B949AF-477F-422D-9829-DCAE9DA997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463" t="4326" r="27556" b="9051"/>
          <a:stretch/>
        </p:blipFill>
        <p:spPr bwMode="auto">
          <a:xfrm rot="346600">
            <a:off x="6173092" y="262087"/>
            <a:ext cx="2581430" cy="43023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as Ende naht!: Die Irrtümer der Endzeit-Spezialisten ...">
            <a:extLst>
              <a:ext uri="{FF2B5EF4-FFF2-40B4-BE49-F238E27FC236}">
                <a16:creationId xmlns:a16="http://schemas.microsoft.com/office/drawing/2014/main" id="{34F98BD4-AEB7-464F-BE3D-ED20369720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111069"/>
            <a:ext cx="2699939" cy="381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76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Natur, Wolken, dunkel, gelb enthält.&#10;&#10;Automatisch generierte Beschreibung">
            <a:extLst>
              <a:ext uri="{FF2B5EF4-FFF2-40B4-BE49-F238E27FC236}">
                <a16:creationId xmlns:a16="http://schemas.microsoft.com/office/drawing/2014/main" id="{3A8FAB54-61D0-4B49-8899-B272F82917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3" b="15412"/>
          <a:stretch/>
        </p:blipFill>
        <p:spPr>
          <a:xfrm>
            <a:off x="1567678" y="90072"/>
            <a:ext cx="7520008" cy="4963356"/>
          </a:xfrm>
          <a:prstGeom prst="rect">
            <a:avLst/>
          </a:prstGeom>
        </p:spPr>
      </p:pic>
      <p:sp>
        <p:nvSpPr>
          <p:cNvPr id="9" name="Rechteck 8">
            <a:extLst>
              <a:ext uri="{FF2B5EF4-FFF2-40B4-BE49-F238E27FC236}">
                <a16:creationId xmlns:a16="http://schemas.microsoft.com/office/drawing/2014/main" id="{60362C14-FCF5-4D96-BE80-B7359676D8AD}"/>
              </a:ext>
            </a:extLst>
          </p:cNvPr>
          <p:cNvSpPr/>
          <p:nvPr/>
        </p:nvSpPr>
        <p:spPr>
          <a:xfrm>
            <a:off x="1567678" y="2571750"/>
            <a:ext cx="7324802" cy="2123658"/>
          </a:xfrm>
          <a:prstGeom prst="rect">
            <a:avLst/>
          </a:prstGeom>
        </p:spPr>
        <p:txBody>
          <a:bodyPr wrap="square">
            <a:spAutoFit/>
          </a:bodyPr>
          <a:lstStyle/>
          <a:p>
            <a:pPr algn="r"/>
            <a:r>
              <a:rPr lang="de-DE" sz="3600" b="1" dirty="0">
                <a:solidFill>
                  <a:srgbClr val="FFFF00"/>
                </a:solidFill>
                <a:effectLst>
                  <a:outerShdw blurRad="38100" dist="38100" dir="2700000" algn="tl">
                    <a:srgbClr val="000000">
                      <a:alpha val="43137"/>
                    </a:srgbClr>
                  </a:outerShdw>
                </a:effectLst>
                <a:latin typeface="Liberation Sans" panose="020B0604020202020204" pitchFamily="34" charset="0"/>
              </a:rPr>
              <a:t>Licht in der Nacht –</a:t>
            </a:r>
          </a:p>
          <a:p>
            <a:pPr algn="r"/>
            <a:r>
              <a:rPr lang="de-DE" sz="3600" b="1" dirty="0">
                <a:solidFill>
                  <a:srgbClr val="FFFF00"/>
                </a:solidFill>
                <a:effectLst>
                  <a:outerShdw blurRad="38100" dist="38100" dir="2700000" algn="tl">
                    <a:srgbClr val="000000">
                      <a:alpha val="43137"/>
                    </a:srgbClr>
                  </a:outerShdw>
                </a:effectLst>
                <a:latin typeface="Liberation Sans" panose="020B0604020202020204" pitchFamily="34" charset="0"/>
              </a:rPr>
              <a:t>durch Beziehung</a:t>
            </a:r>
          </a:p>
          <a:p>
            <a:pPr algn="ctr"/>
            <a:endParaRPr lang="de-DE" sz="3600" b="1" dirty="0">
              <a:solidFill>
                <a:schemeClr val="bg1"/>
              </a:solidFill>
              <a:effectLst>
                <a:outerShdw blurRad="38100" dist="38100" dir="2700000" algn="tl">
                  <a:srgbClr val="000000">
                    <a:alpha val="43137"/>
                  </a:srgbClr>
                </a:outerShdw>
              </a:effectLst>
              <a:latin typeface="Liberation Sans" panose="020B0604020202020204" pitchFamily="34" charset="0"/>
            </a:endParaRPr>
          </a:p>
          <a:p>
            <a:pPr algn="r"/>
            <a:r>
              <a:rPr lang="de-DE" sz="2400" b="1" dirty="0">
                <a:solidFill>
                  <a:schemeClr val="bg1"/>
                </a:solidFill>
                <a:effectLst>
                  <a:outerShdw blurRad="38100" dist="38100" dir="2700000" algn="tl">
                    <a:srgbClr val="000000">
                      <a:alpha val="43137"/>
                    </a:srgbClr>
                  </a:outerShdw>
                </a:effectLst>
                <a:latin typeface="Liberation Sans" panose="020B0604020202020204" pitchFamily="34" charset="0"/>
              </a:rPr>
              <a:t>Markus Mosimann</a:t>
            </a:r>
            <a:endParaRPr lang="de-CH" sz="24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10" name="Picture 9">
            <a:extLst>
              <a:ext uri="{FF2B5EF4-FFF2-40B4-BE49-F238E27FC236}">
                <a16:creationId xmlns:a16="http://schemas.microsoft.com/office/drawing/2014/main" id="{9872C6D5-6312-419A-AA66-466FA5774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95486"/>
            <a:ext cx="1157379" cy="462893"/>
          </a:xfrm>
          <a:prstGeom prst="rect">
            <a:avLst/>
          </a:prstGeom>
        </p:spPr>
      </p:pic>
    </p:spTree>
    <p:extLst>
      <p:ext uri="{BB962C8B-B14F-4D97-AF65-F5344CB8AC3E}">
        <p14:creationId xmlns:p14="http://schemas.microsoft.com/office/powerpoint/2010/main" val="238475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9">
            <a:extLst>
              <a:ext uri="{FF2B5EF4-FFF2-40B4-BE49-F238E27FC236}">
                <a16:creationId xmlns:a16="http://schemas.microsoft.com/office/drawing/2014/main" id="{D47BE5D3-3410-9E47-8A9F-3681288665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5486"/>
            <a:ext cx="1157379" cy="462893"/>
          </a:xfrm>
          <a:prstGeom prst="rect">
            <a:avLst/>
          </a:prstGeom>
        </p:spPr>
      </p:pic>
      <p:sp>
        <p:nvSpPr>
          <p:cNvPr id="3" name="Textfeld 2">
            <a:extLst>
              <a:ext uri="{FF2B5EF4-FFF2-40B4-BE49-F238E27FC236}">
                <a16:creationId xmlns:a16="http://schemas.microsoft.com/office/drawing/2014/main" id="{CEA64CCA-55CF-4941-90B8-A95DBF982D8A}"/>
              </a:ext>
            </a:extLst>
          </p:cNvPr>
          <p:cNvSpPr txBox="1"/>
          <p:nvPr/>
        </p:nvSpPr>
        <p:spPr>
          <a:xfrm>
            <a:off x="539552" y="1059582"/>
            <a:ext cx="8208912" cy="3539430"/>
          </a:xfrm>
          <a:prstGeom prst="rect">
            <a:avLst/>
          </a:prstGeom>
          <a:noFill/>
        </p:spPr>
        <p:txBody>
          <a:bodyPr wrap="square" rtlCol="0">
            <a:spAutoFit/>
          </a:bodyPr>
          <a:lstStyle/>
          <a:p>
            <a:r>
              <a:rPr lang="de-DE" sz="2000" dirty="0">
                <a:solidFill>
                  <a:schemeClr val="bg1"/>
                </a:solidFill>
              </a:rPr>
              <a:t>Offenbarung 1,1 </a:t>
            </a:r>
            <a:r>
              <a:rPr lang="de-DE" sz="2800" dirty="0">
                <a:solidFill>
                  <a:schemeClr val="bg1"/>
                </a:solidFill>
              </a:rPr>
              <a:t>In diesem Buch enthüllt Jesus Christus, was ihm von Gott über die Zukunft gezeigt worden ist. Gott hatte ihm (Jesus) den Auftrag gegeben, seine Diener wissen zu lassen, was kommen muss und schon bald geschehen wird. Deshalb sandte Jesus seinen Engel zu seinem Diener Johannes mit der Anweisung, ihn die zukünftigen Dinge sehen zu lassen. </a:t>
            </a:r>
          </a:p>
        </p:txBody>
      </p:sp>
      <p:sp>
        <p:nvSpPr>
          <p:cNvPr id="4" name="Rechteck 3">
            <a:extLst>
              <a:ext uri="{FF2B5EF4-FFF2-40B4-BE49-F238E27FC236}">
                <a16:creationId xmlns:a16="http://schemas.microsoft.com/office/drawing/2014/main" id="{D6269052-A72B-4B73-B05D-BF83209C2629}"/>
              </a:ext>
            </a:extLst>
          </p:cNvPr>
          <p:cNvSpPr/>
          <p:nvPr/>
        </p:nvSpPr>
        <p:spPr>
          <a:xfrm>
            <a:off x="395536" y="12885"/>
            <a:ext cx="8136904" cy="954107"/>
          </a:xfrm>
          <a:prstGeom prst="rect">
            <a:avLst/>
          </a:prstGeom>
        </p:spPr>
        <p:txBody>
          <a:bodyPr wrap="square">
            <a:spAutoFit/>
          </a:bodyPr>
          <a:lstStyle/>
          <a:p>
            <a:pPr marL="457200" indent="-457200" algn="r">
              <a:buAutoNum type="arabicPeriod"/>
            </a:pPr>
            <a:endParaRPr lang="de-CH" sz="2000" b="1" dirty="0">
              <a:solidFill>
                <a:schemeClr val="bg1">
                  <a:lumMod val="65000"/>
                </a:schemeClr>
              </a:solidFill>
              <a:effectLst>
                <a:outerShdw blurRad="38100" dist="38100" dir="2700000" algn="tl">
                  <a:srgbClr val="000000">
                    <a:alpha val="43137"/>
                  </a:srgbClr>
                </a:outerShdw>
              </a:effectLst>
              <a:latin typeface="Liberation Sans" panose="020B0604020202020204" pitchFamily="34" charset="0"/>
            </a:endParaRPr>
          </a:p>
          <a:p>
            <a:pPr algn="r"/>
            <a:r>
              <a:rPr lang="de-CH" sz="3600" b="1" dirty="0">
                <a:solidFill>
                  <a:srgbClr val="FFFF00"/>
                </a:solidFill>
                <a:effectLst>
                  <a:outerShdw blurRad="38100" dist="38100" dir="2700000" algn="tl">
                    <a:srgbClr val="000000">
                      <a:alpha val="43137"/>
                    </a:srgbClr>
                  </a:outerShdw>
                </a:effectLst>
                <a:latin typeface="Liberation Sans" panose="020B0604020202020204" pitchFamily="34" charset="0"/>
              </a:rPr>
              <a:t>Absicht der Offenbarung</a:t>
            </a:r>
          </a:p>
        </p:txBody>
      </p:sp>
    </p:spTree>
    <p:extLst>
      <p:ext uri="{BB962C8B-B14F-4D97-AF65-F5344CB8AC3E}">
        <p14:creationId xmlns:p14="http://schemas.microsoft.com/office/powerpoint/2010/main" val="28454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9">
            <a:extLst>
              <a:ext uri="{FF2B5EF4-FFF2-40B4-BE49-F238E27FC236}">
                <a16:creationId xmlns:a16="http://schemas.microsoft.com/office/drawing/2014/main" id="{D47BE5D3-3410-9E47-8A9F-3681288665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5486"/>
            <a:ext cx="1157379" cy="462893"/>
          </a:xfrm>
          <a:prstGeom prst="rect">
            <a:avLst/>
          </a:prstGeom>
        </p:spPr>
      </p:pic>
      <p:sp>
        <p:nvSpPr>
          <p:cNvPr id="3" name="Textfeld 2">
            <a:extLst>
              <a:ext uri="{FF2B5EF4-FFF2-40B4-BE49-F238E27FC236}">
                <a16:creationId xmlns:a16="http://schemas.microsoft.com/office/drawing/2014/main" id="{CEA64CCA-55CF-4941-90B8-A95DBF982D8A}"/>
              </a:ext>
            </a:extLst>
          </p:cNvPr>
          <p:cNvSpPr txBox="1"/>
          <p:nvPr/>
        </p:nvSpPr>
        <p:spPr>
          <a:xfrm>
            <a:off x="539552" y="1059582"/>
            <a:ext cx="8208912" cy="3108543"/>
          </a:xfrm>
          <a:prstGeom prst="rect">
            <a:avLst/>
          </a:prstGeom>
          <a:noFill/>
        </p:spPr>
        <p:txBody>
          <a:bodyPr wrap="square" rtlCol="0">
            <a:spAutoFit/>
          </a:bodyPr>
          <a:lstStyle/>
          <a:p>
            <a:r>
              <a:rPr lang="de-DE" sz="2000" dirty="0">
                <a:solidFill>
                  <a:schemeClr val="bg1"/>
                </a:solidFill>
              </a:rPr>
              <a:t>Offenbarung 1,2-3  </a:t>
            </a:r>
            <a:r>
              <a:rPr lang="de-DE" sz="2800" dirty="0">
                <a:solidFill>
                  <a:schemeClr val="bg1"/>
                </a:solidFill>
              </a:rPr>
              <a:t>Johannes nun berichtet alles so, wie es ihm gezeigt wurde und wie er es als Botschaft Gottes von Jesus Christus empfangen hat.  Glücklich, wer aus diesem Buch vorliest, und glücklich, wer diese prophetische Botschaft hört und sich danach richtet! Denn was hier angekündigt ist, wird sich bald erfüllen. </a:t>
            </a:r>
          </a:p>
        </p:txBody>
      </p:sp>
      <p:sp>
        <p:nvSpPr>
          <p:cNvPr id="4" name="Rechteck 3">
            <a:extLst>
              <a:ext uri="{FF2B5EF4-FFF2-40B4-BE49-F238E27FC236}">
                <a16:creationId xmlns:a16="http://schemas.microsoft.com/office/drawing/2014/main" id="{D6269052-A72B-4B73-B05D-BF83209C2629}"/>
              </a:ext>
            </a:extLst>
          </p:cNvPr>
          <p:cNvSpPr/>
          <p:nvPr/>
        </p:nvSpPr>
        <p:spPr>
          <a:xfrm>
            <a:off x="395536" y="12885"/>
            <a:ext cx="8136904" cy="954107"/>
          </a:xfrm>
          <a:prstGeom prst="rect">
            <a:avLst/>
          </a:prstGeom>
        </p:spPr>
        <p:txBody>
          <a:bodyPr wrap="square">
            <a:spAutoFit/>
          </a:bodyPr>
          <a:lstStyle/>
          <a:p>
            <a:pPr marL="457200" indent="-457200" algn="r">
              <a:buAutoNum type="arabicPeriod"/>
            </a:pPr>
            <a:endParaRPr lang="de-CH" sz="2000" b="1" dirty="0">
              <a:solidFill>
                <a:schemeClr val="bg1">
                  <a:lumMod val="65000"/>
                </a:schemeClr>
              </a:solidFill>
              <a:effectLst>
                <a:outerShdw blurRad="38100" dist="38100" dir="2700000" algn="tl">
                  <a:srgbClr val="000000">
                    <a:alpha val="43137"/>
                  </a:srgbClr>
                </a:outerShdw>
              </a:effectLst>
              <a:latin typeface="Liberation Sans" panose="020B0604020202020204" pitchFamily="34" charset="0"/>
            </a:endParaRPr>
          </a:p>
          <a:p>
            <a:pPr algn="r"/>
            <a:r>
              <a:rPr lang="de-CH" sz="3600" b="1" dirty="0">
                <a:solidFill>
                  <a:srgbClr val="FFFF00"/>
                </a:solidFill>
                <a:effectLst>
                  <a:outerShdw blurRad="38100" dist="38100" dir="2700000" algn="tl">
                    <a:srgbClr val="000000">
                      <a:alpha val="43137"/>
                    </a:srgbClr>
                  </a:outerShdw>
                </a:effectLst>
                <a:latin typeface="Liberation Sans" panose="020B0604020202020204" pitchFamily="34" charset="0"/>
              </a:rPr>
              <a:t>Absicht der Offenbarung</a:t>
            </a:r>
          </a:p>
        </p:txBody>
      </p:sp>
    </p:spTree>
    <p:extLst>
      <p:ext uri="{BB962C8B-B14F-4D97-AF65-F5344CB8AC3E}">
        <p14:creationId xmlns:p14="http://schemas.microsoft.com/office/powerpoint/2010/main" val="34776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55833C5-EA00-4401-817D-7A5B3CEB8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739" y="0"/>
            <a:ext cx="7685087"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F70AC097-67F5-49BF-920F-9F7ABB1D50BA}"/>
              </a:ext>
            </a:extLst>
          </p:cNvPr>
          <p:cNvSpPr txBox="1"/>
          <p:nvPr/>
        </p:nvSpPr>
        <p:spPr>
          <a:xfrm>
            <a:off x="1516735" y="3147814"/>
            <a:ext cx="7567093" cy="1815882"/>
          </a:xfrm>
          <a:prstGeom prst="rect">
            <a:avLst/>
          </a:prstGeom>
          <a:noFill/>
        </p:spPr>
        <p:txBody>
          <a:bodyPr wrap="square" rtlCol="0">
            <a:spAutoFit/>
          </a:bodyPr>
          <a:lstStyle/>
          <a:p>
            <a:r>
              <a:rPr lang="de-DE" sz="2800" dirty="0">
                <a:solidFill>
                  <a:schemeClr val="bg1"/>
                </a:solidFill>
              </a:rPr>
              <a:t>Matthäus 24,29 „Unmittelbar nach dieser </a:t>
            </a:r>
            <a:r>
              <a:rPr lang="de-DE" sz="2800" dirty="0" err="1">
                <a:solidFill>
                  <a:schemeClr val="bg1"/>
                </a:solidFill>
              </a:rPr>
              <a:t>grossen</a:t>
            </a:r>
            <a:r>
              <a:rPr lang="de-DE" sz="2800" dirty="0">
                <a:solidFill>
                  <a:schemeClr val="bg1"/>
                </a:solidFill>
              </a:rPr>
              <a:t> Schreckenszeit wird sich die Sonne verfinstern und der Mond nicht mehr scheinen.“ </a:t>
            </a:r>
          </a:p>
        </p:txBody>
      </p:sp>
    </p:spTree>
    <p:extLst>
      <p:ext uri="{BB962C8B-B14F-4D97-AF65-F5344CB8AC3E}">
        <p14:creationId xmlns:p14="http://schemas.microsoft.com/office/powerpoint/2010/main" val="150125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9">
            <a:extLst>
              <a:ext uri="{FF2B5EF4-FFF2-40B4-BE49-F238E27FC236}">
                <a16:creationId xmlns:a16="http://schemas.microsoft.com/office/drawing/2014/main" id="{D47BE5D3-3410-9E47-8A9F-3681288665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5486"/>
            <a:ext cx="1157379" cy="462893"/>
          </a:xfrm>
          <a:prstGeom prst="rect">
            <a:avLst/>
          </a:prstGeom>
        </p:spPr>
      </p:pic>
      <p:sp>
        <p:nvSpPr>
          <p:cNvPr id="3" name="Textfeld 2">
            <a:extLst>
              <a:ext uri="{FF2B5EF4-FFF2-40B4-BE49-F238E27FC236}">
                <a16:creationId xmlns:a16="http://schemas.microsoft.com/office/drawing/2014/main" id="{CEA64CCA-55CF-4941-90B8-A95DBF982D8A}"/>
              </a:ext>
            </a:extLst>
          </p:cNvPr>
          <p:cNvSpPr txBox="1"/>
          <p:nvPr/>
        </p:nvSpPr>
        <p:spPr>
          <a:xfrm>
            <a:off x="251520" y="966992"/>
            <a:ext cx="8496944" cy="3970318"/>
          </a:xfrm>
          <a:prstGeom prst="rect">
            <a:avLst/>
          </a:prstGeom>
          <a:noFill/>
        </p:spPr>
        <p:txBody>
          <a:bodyPr wrap="square" rtlCol="0">
            <a:spAutoFit/>
          </a:bodyPr>
          <a:lstStyle/>
          <a:p>
            <a:r>
              <a:rPr lang="de-DE" sz="2000" dirty="0">
                <a:solidFill>
                  <a:schemeClr val="bg1"/>
                </a:solidFill>
              </a:rPr>
              <a:t>Offenbarung 1,4 -5  </a:t>
            </a:r>
            <a:r>
              <a:rPr lang="de-DE" sz="2800" dirty="0">
                <a:solidFill>
                  <a:schemeClr val="bg1"/>
                </a:solidFill>
              </a:rPr>
              <a:t>Johannes an die sieben Gemeinden in ´der Provinz` Asien: Gnade und Frieden ´wünsche ich` euch von dem, der ist, der war und der kommt, von den sieben Geistern vor seinem Thron und von Jesus Christus, dem vertrauenswürdigen Zeugen ´für die Wahrheit`, der als Erster von den Toten auferstanden ist und jetzt über alle Könige der Erde regiert. Ihm, der uns liebt und uns durch sein Blut von unseren Sünden erlöst hat, </a:t>
            </a:r>
          </a:p>
        </p:txBody>
      </p:sp>
      <p:sp>
        <p:nvSpPr>
          <p:cNvPr id="4" name="Rechteck 3">
            <a:extLst>
              <a:ext uri="{FF2B5EF4-FFF2-40B4-BE49-F238E27FC236}">
                <a16:creationId xmlns:a16="http://schemas.microsoft.com/office/drawing/2014/main" id="{D6269052-A72B-4B73-B05D-BF83209C2629}"/>
              </a:ext>
            </a:extLst>
          </p:cNvPr>
          <p:cNvSpPr/>
          <p:nvPr/>
        </p:nvSpPr>
        <p:spPr>
          <a:xfrm>
            <a:off x="395536" y="12885"/>
            <a:ext cx="8136904" cy="954107"/>
          </a:xfrm>
          <a:prstGeom prst="rect">
            <a:avLst/>
          </a:prstGeom>
        </p:spPr>
        <p:txBody>
          <a:bodyPr wrap="square">
            <a:spAutoFit/>
          </a:bodyPr>
          <a:lstStyle/>
          <a:p>
            <a:pPr marL="457200" indent="-457200" algn="r">
              <a:buAutoNum type="arabicPeriod"/>
            </a:pPr>
            <a:endParaRPr lang="de-CH" sz="2000" b="1" dirty="0">
              <a:solidFill>
                <a:schemeClr val="bg1">
                  <a:lumMod val="65000"/>
                </a:schemeClr>
              </a:solidFill>
              <a:effectLst>
                <a:outerShdw blurRad="38100" dist="38100" dir="2700000" algn="tl">
                  <a:srgbClr val="000000">
                    <a:alpha val="43137"/>
                  </a:srgbClr>
                </a:outerShdw>
              </a:effectLst>
              <a:latin typeface="Liberation Sans" panose="020B0604020202020204" pitchFamily="34" charset="0"/>
            </a:endParaRPr>
          </a:p>
          <a:p>
            <a:pPr algn="r"/>
            <a:r>
              <a:rPr lang="de-CH" sz="3600" b="1" dirty="0">
                <a:solidFill>
                  <a:srgbClr val="FFFF00"/>
                </a:solidFill>
                <a:effectLst>
                  <a:outerShdw blurRad="38100" dist="38100" dir="2700000" algn="tl">
                    <a:srgbClr val="000000">
                      <a:alpha val="43137"/>
                    </a:srgbClr>
                  </a:outerShdw>
                </a:effectLst>
                <a:latin typeface="Liberation Sans" panose="020B0604020202020204" pitchFamily="34" charset="0"/>
              </a:rPr>
              <a:t>Absicht der Offenbarung</a:t>
            </a:r>
          </a:p>
        </p:txBody>
      </p:sp>
    </p:spTree>
    <p:extLst>
      <p:ext uri="{BB962C8B-B14F-4D97-AF65-F5344CB8AC3E}">
        <p14:creationId xmlns:p14="http://schemas.microsoft.com/office/powerpoint/2010/main" val="135867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9">
            <a:extLst>
              <a:ext uri="{FF2B5EF4-FFF2-40B4-BE49-F238E27FC236}">
                <a16:creationId xmlns:a16="http://schemas.microsoft.com/office/drawing/2014/main" id="{D47BE5D3-3410-9E47-8A9F-3681288665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5486"/>
            <a:ext cx="1157379" cy="462893"/>
          </a:xfrm>
          <a:prstGeom prst="rect">
            <a:avLst/>
          </a:prstGeom>
        </p:spPr>
      </p:pic>
      <p:sp>
        <p:nvSpPr>
          <p:cNvPr id="3" name="Textfeld 2">
            <a:extLst>
              <a:ext uri="{FF2B5EF4-FFF2-40B4-BE49-F238E27FC236}">
                <a16:creationId xmlns:a16="http://schemas.microsoft.com/office/drawing/2014/main" id="{CEA64CCA-55CF-4941-90B8-A95DBF982D8A}"/>
              </a:ext>
            </a:extLst>
          </p:cNvPr>
          <p:cNvSpPr txBox="1"/>
          <p:nvPr/>
        </p:nvSpPr>
        <p:spPr>
          <a:xfrm>
            <a:off x="251520" y="966992"/>
            <a:ext cx="8784976" cy="3539430"/>
          </a:xfrm>
          <a:prstGeom prst="rect">
            <a:avLst/>
          </a:prstGeom>
          <a:noFill/>
        </p:spPr>
        <p:txBody>
          <a:bodyPr wrap="square" rtlCol="0">
            <a:spAutoFit/>
          </a:bodyPr>
          <a:lstStyle/>
          <a:p>
            <a:r>
              <a:rPr lang="de-DE" sz="2000" dirty="0">
                <a:solidFill>
                  <a:schemeClr val="bg1"/>
                </a:solidFill>
              </a:rPr>
              <a:t>Offenbarung 1,6-7: </a:t>
            </a:r>
            <a:r>
              <a:rPr lang="de-DE" sz="2800" dirty="0">
                <a:solidFill>
                  <a:schemeClr val="bg1"/>
                </a:solidFill>
              </a:rPr>
              <a:t>ihm, der uns zu Mitherrschern in seinem Reich und zu Priestern für seinen Gott und Vater gemacht hat, ihm gebührt die Ehre und die Macht für immer und ewig. Amen. Und er wird wiederkommen! Auf den Wolken wird er kommen, und alle werden ihn sehen, auch die, die ihn durchbohrt haben. Sein Anblick wird alle Völker der Erde in Schrecken und Trauer versetzen. Ja, amen, ´so wird es sein`. </a:t>
            </a:r>
          </a:p>
        </p:txBody>
      </p:sp>
      <p:sp>
        <p:nvSpPr>
          <p:cNvPr id="4" name="Rechteck 3">
            <a:extLst>
              <a:ext uri="{FF2B5EF4-FFF2-40B4-BE49-F238E27FC236}">
                <a16:creationId xmlns:a16="http://schemas.microsoft.com/office/drawing/2014/main" id="{D6269052-A72B-4B73-B05D-BF83209C2629}"/>
              </a:ext>
            </a:extLst>
          </p:cNvPr>
          <p:cNvSpPr/>
          <p:nvPr/>
        </p:nvSpPr>
        <p:spPr>
          <a:xfrm>
            <a:off x="395536" y="12885"/>
            <a:ext cx="8136904" cy="954107"/>
          </a:xfrm>
          <a:prstGeom prst="rect">
            <a:avLst/>
          </a:prstGeom>
        </p:spPr>
        <p:txBody>
          <a:bodyPr wrap="square">
            <a:spAutoFit/>
          </a:bodyPr>
          <a:lstStyle/>
          <a:p>
            <a:pPr marL="457200" indent="-457200" algn="r">
              <a:buAutoNum type="arabicPeriod"/>
            </a:pPr>
            <a:endParaRPr lang="de-CH" sz="2000" b="1" dirty="0">
              <a:solidFill>
                <a:schemeClr val="bg1">
                  <a:lumMod val="65000"/>
                </a:schemeClr>
              </a:solidFill>
              <a:effectLst>
                <a:outerShdw blurRad="38100" dist="38100" dir="2700000" algn="tl">
                  <a:srgbClr val="000000">
                    <a:alpha val="43137"/>
                  </a:srgbClr>
                </a:outerShdw>
              </a:effectLst>
              <a:latin typeface="Liberation Sans" panose="020B0604020202020204" pitchFamily="34" charset="0"/>
            </a:endParaRPr>
          </a:p>
          <a:p>
            <a:pPr algn="r"/>
            <a:r>
              <a:rPr lang="de-CH" sz="3600" b="1" dirty="0">
                <a:solidFill>
                  <a:srgbClr val="FFFF00"/>
                </a:solidFill>
                <a:effectLst>
                  <a:outerShdw blurRad="38100" dist="38100" dir="2700000" algn="tl">
                    <a:srgbClr val="000000">
                      <a:alpha val="43137"/>
                    </a:srgbClr>
                  </a:outerShdw>
                </a:effectLst>
                <a:latin typeface="Liberation Sans" panose="020B0604020202020204" pitchFamily="34" charset="0"/>
              </a:rPr>
              <a:t>Absicht der Offenbarung</a:t>
            </a:r>
          </a:p>
        </p:txBody>
      </p:sp>
    </p:spTree>
    <p:extLst>
      <p:ext uri="{BB962C8B-B14F-4D97-AF65-F5344CB8AC3E}">
        <p14:creationId xmlns:p14="http://schemas.microsoft.com/office/powerpoint/2010/main" val="191157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9">
            <a:extLst>
              <a:ext uri="{FF2B5EF4-FFF2-40B4-BE49-F238E27FC236}">
                <a16:creationId xmlns:a16="http://schemas.microsoft.com/office/drawing/2014/main" id="{D47BE5D3-3410-9E47-8A9F-3681288665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5486"/>
            <a:ext cx="1157379" cy="462893"/>
          </a:xfrm>
          <a:prstGeom prst="rect">
            <a:avLst/>
          </a:prstGeom>
        </p:spPr>
      </p:pic>
      <p:sp>
        <p:nvSpPr>
          <p:cNvPr id="3" name="Textfeld 2">
            <a:extLst>
              <a:ext uri="{FF2B5EF4-FFF2-40B4-BE49-F238E27FC236}">
                <a16:creationId xmlns:a16="http://schemas.microsoft.com/office/drawing/2014/main" id="{CEA64CCA-55CF-4941-90B8-A95DBF982D8A}"/>
              </a:ext>
            </a:extLst>
          </p:cNvPr>
          <p:cNvSpPr txBox="1"/>
          <p:nvPr/>
        </p:nvSpPr>
        <p:spPr>
          <a:xfrm>
            <a:off x="251520" y="966992"/>
            <a:ext cx="8784976" cy="3970318"/>
          </a:xfrm>
          <a:prstGeom prst="rect">
            <a:avLst/>
          </a:prstGeom>
          <a:noFill/>
        </p:spPr>
        <p:txBody>
          <a:bodyPr wrap="square" rtlCol="0">
            <a:spAutoFit/>
          </a:bodyPr>
          <a:lstStyle/>
          <a:p>
            <a:r>
              <a:rPr lang="de-DE" sz="2000" dirty="0">
                <a:solidFill>
                  <a:schemeClr val="bg1"/>
                </a:solidFill>
              </a:rPr>
              <a:t>Offenbarung 1,8-9: </a:t>
            </a:r>
            <a:r>
              <a:rPr lang="de-DE" sz="2800" dirty="0">
                <a:solidFill>
                  <a:schemeClr val="bg1"/>
                </a:solidFill>
              </a:rPr>
              <a:t>»Ich bin das A und das O, ´der Ursprung und das Ziel aller Dinge`«, sagt Gott, der Herr, der ist, der war und der kommt, der allmächtige Herrscher. Ich, Johannes, euer Bruder, bin auf die Insel Patmos verbannt worden, weil ich das Wort Gottes verkündete und für die Botschaft von Jesus eintrat. Ich bin also wie ihr um Jesu willen in Bedrängnis, aber durch Jesus haben wir alle auch Anteil an Gottes Reich und sind dazu aufgerufen, unbeirrt durchzuhalten. </a:t>
            </a:r>
          </a:p>
        </p:txBody>
      </p:sp>
      <p:sp>
        <p:nvSpPr>
          <p:cNvPr id="4" name="Rechteck 3">
            <a:extLst>
              <a:ext uri="{FF2B5EF4-FFF2-40B4-BE49-F238E27FC236}">
                <a16:creationId xmlns:a16="http://schemas.microsoft.com/office/drawing/2014/main" id="{D6269052-A72B-4B73-B05D-BF83209C2629}"/>
              </a:ext>
            </a:extLst>
          </p:cNvPr>
          <p:cNvSpPr/>
          <p:nvPr/>
        </p:nvSpPr>
        <p:spPr>
          <a:xfrm>
            <a:off x="395536" y="12885"/>
            <a:ext cx="8136904" cy="954107"/>
          </a:xfrm>
          <a:prstGeom prst="rect">
            <a:avLst/>
          </a:prstGeom>
        </p:spPr>
        <p:txBody>
          <a:bodyPr wrap="square">
            <a:spAutoFit/>
          </a:bodyPr>
          <a:lstStyle/>
          <a:p>
            <a:pPr marL="457200" indent="-457200" algn="r">
              <a:buAutoNum type="arabicPeriod"/>
            </a:pPr>
            <a:endParaRPr lang="de-CH" sz="2000" b="1" dirty="0">
              <a:solidFill>
                <a:schemeClr val="bg1">
                  <a:lumMod val="65000"/>
                </a:schemeClr>
              </a:solidFill>
              <a:effectLst>
                <a:outerShdw blurRad="38100" dist="38100" dir="2700000" algn="tl">
                  <a:srgbClr val="000000">
                    <a:alpha val="43137"/>
                  </a:srgbClr>
                </a:outerShdw>
              </a:effectLst>
              <a:latin typeface="Liberation Sans" panose="020B0604020202020204" pitchFamily="34" charset="0"/>
            </a:endParaRPr>
          </a:p>
          <a:p>
            <a:pPr algn="r"/>
            <a:r>
              <a:rPr lang="de-CH" sz="3600" b="1" dirty="0">
                <a:solidFill>
                  <a:srgbClr val="FFFF00"/>
                </a:solidFill>
                <a:effectLst>
                  <a:outerShdw blurRad="38100" dist="38100" dir="2700000" algn="tl">
                    <a:srgbClr val="000000">
                      <a:alpha val="43137"/>
                    </a:srgbClr>
                  </a:outerShdw>
                </a:effectLst>
                <a:latin typeface="Liberation Sans" panose="020B0604020202020204" pitchFamily="34" charset="0"/>
              </a:rPr>
              <a:t>Absicht der Offenbarung</a:t>
            </a:r>
          </a:p>
        </p:txBody>
      </p:sp>
    </p:spTree>
    <p:extLst>
      <p:ext uri="{BB962C8B-B14F-4D97-AF65-F5344CB8AC3E}">
        <p14:creationId xmlns:p14="http://schemas.microsoft.com/office/powerpoint/2010/main" val="11186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2">
            <a:extLst>
              <a:ext uri="{FF2B5EF4-FFF2-40B4-BE49-F238E27FC236}">
                <a16:creationId xmlns:a16="http://schemas.microsoft.com/office/drawing/2014/main" id="{2B2A5182-513F-448E-9AC6-2AD45727DD79}"/>
              </a:ext>
            </a:extLst>
          </p:cNvPr>
          <p:cNvPicPr/>
          <p:nvPr/>
        </p:nvPicPr>
        <p:blipFill rotWithShape="1">
          <a:blip r:embed="rId2">
            <a:extLst>
              <a:ext uri="{28A0092B-C50C-407E-A947-70E740481C1C}">
                <a14:useLocalDpi xmlns:a14="http://schemas.microsoft.com/office/drawing/2010/main" val="0"/>
              </a:ext>
            </a:extLst>
          </a:blip>
          <a:srcRect r="18065"/>
          <a:stretch/>
        </p:blipFill>
        <p:spPr bwMode="auto">
          <a:xfrm>
            <a:off x="1547664" y="123478"/>
            <a:ext cx="7488832" cy="4392488"/>
          </a:xfrm>
          <a:prstGeom prst="rect">
            <a:avLst/>
          </a:prstGeom>
          <a:noFill/>
          <a:ln>
            <a:noFill/>
          </a:ln>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pic>
        <p:nvPicPr>
          <p:cNvPr id="6" name="Picture 9">
            <a:extLst>
              <a:ext uri="{FF2B5EF4-FFF2-40B4-BE49-F238E27FC236}">
                <a16:creationId xmlns:a16="http://schemas.microsoft.com/office/drawing/2014/main" id="{9E6B1AEE-CABD-4EC5-A496-E2FD97A38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95486"/>
            <a:ext cx="1157379" cy="462893"/>
          </a:xfrm>
          <a:prstGeom prst="rect">
            <a:avLst/>
          </a:prstGeom>
        </p:spPr>
      </p:pic>
      <p:pic>
        <p:nvPicPr>
          <p:cNvPr id="7" name="Bild 2">
            <a:extLst>
              <a:ext uri="{FF2B5EF4-FFF2-40B4-BE49-F238E27FC236}">
                <a16:creationId xmlns:a16="http://schemas.microsoft.com/office/drawing/2014/main" id="{D8567210-1F55-48A0-925C-3AD229BA6845}"/>
              </a:ext>
            </a:extLst>
          </p:cNvPr>
          <p:cNvPicPr/>
          <p:nvPr/>
        </p:nvPicPr>
        <p:blipFill rotWithShape="1">
          <a:blip r:embed="rId2">
            <a:extLst>
              <a:ext uri="{28A0092B-C50C-407E-A947-70E740481C1C}">
                <a14:useLocalDpi xmlns:a14="http://schemas.microsoft.com/office/drawing/2010/main" val="0"/>
              </a:ext>
            </a:extLst>
          </a:blip>
          <a:srcRect l="51905" t="8006" r="18065" b="77240"/>
          <a:stretch/>
        </p:blipFill>
        <p:spPr bwMode="auto">
          <a:xfrm>
            <a:off x="6291808" y="915566"/>
            <a:ext cx="2744688" cy="648072"/>
          </a:xfrm>
          <a:prstGeom prst="rect">
            <a:avLst/>
          </a:prstGeom>
          <a:noFill/>
          <a:ln>
            <a:noFill/>
          </a:ln>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3642591385"/>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52BB7D2-F251-4202-BEF7-C59C1E10ADA6}">
  <we:reference id="wa104038830" version="1.0.0.3" store="en-001"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Schwarz .thmx</Template>
  <TotalTime>0</TotalTime>
  <Words>590</Words>
  <Application>Microsoft Office PowerPoint</Application>
  <PresentationFormat>Bildschirmpräsentation (16:9)</PresentationFormat>
  <Paragraphs>43</Paragraphs>
  <Slides>17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Liberation Sans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Wilfried Gasser</dc:creator>
  <cp:lastModifiedBy>brima</cp:lastModifiedBy>
  <cp:revision>1194</cp:revision>
  <cp:lastPrinted>2020-04-17T14:27:39Z</cp:lastPrinted>
  <dcterms:created xsi:type="dcterms:W3CDTF">2008-04-19T07:09:24Z</dcterms:created>
  <dcterms:modified xsi:type="dcterms:W3CDTF">2020-04-18T07:20:21Z</dcterms:modified>
</cp:coreProperties>
</file>